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2" r:id="rId17"/>
    <p:sldId id="273" r:id="rId18"/>
    <p:sldId id="274" r:id="rId19"/>
  </p:sldIdLst>
  <p:sldSz cx="12192000" cy="6858000"/>
  <p:notesSz cx="6797675" cy="9926638"/>
  <p:embeddedFontLst>
    <p:embeddedFont>
      <p:font typeface="Comic Sans MS" panose="030F0702030302020204" pitchFamily="66" charset="0"/>
      <p:regular r:id="rId21"/>
      <p:bold r:id="rId22"/>
      <p:italic r:id="rId23"/>
      <p:boldItalic r:id="rId24"/>
    </p:embeddedFont>
    <p:embeddedFont>
      <p:font typeface="Corbel" panose="020B0503020204020204" pitchFamily="34" charset="0"/>
      <p:regular r:id="rId25"/>
      <p:bold r:id="rId26"/>
      <p:italic r:id="rId27"/>
      <p:boldItalic r:id="rId2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9" roundtripDataSignature="AMtx7mi8OtvvsYtkg2muNzWw6PKL2nzvm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45659" cy="498056"/>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50443" y="0"/>
            <a:ext cx="2945659" cy="498056"/>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L="914400" marR="0" lvl="1"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2pPr>
            <a:lvl3pPr marL="1371600" marR="0" lvl="2"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3pPr>
            <a:lvl4pPr marL="1828800" marR="0" lvl="3"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4pPr>
            <a:lvl5pPr marL="2286000" marR="0" lvl="4"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5pPr>
            <a:lvl6pPr marL="2743200" marR="0" lvl="5"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6pPr>
            <a:lvl7pPr marL="3200400" marR="0" lvl="6"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7pPr>
            <a:lvl8pPr marL="3657600" marR="0" lvl="7"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8pPr>
            <a:lvl9pPr marL="4114800" marR="0" lvl="8"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9428584"/>
            <a:ext cx="2945659" cy="498055"/>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1: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6" name="Google Shape;116;p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254df2c5aef_0_0:notes"/>
          <p:cNvSpPr txBox="1">
            <a:spLocks noGrp="1"/>
          </p:cNvSpPr>
          <p:nvPr>
            <p:ph type="body" idx="1"/>
          </p:nvPr>
        </p:nvSpPr>
        <p:spPr>
          <a:xfrm>
            <a:off x="679768" y="4777188"/>
            <a:ext cx="5438100" cy="3908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3" name="Google Shape;123;g254df2c5aef_0_0: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254df2c5aef_0_6:notes"/>
          <p:cNvSpPr txBox="1">
            <a:spLocks noGrp="1"/>
          </p:cNvSpPr>
          <p:nvPr>
            <p:ph type="body" idx="1"/>
          </p:nvPr>
        </p:nvSpPr>
        <p:spPr>
          <a:xfrm>
            <a:off x="679768" y="4777188"/>
            <a:ext cx="5438100" cy="3908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0" name="Google Shape;130;g254df2c5aef_0_6: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g254df2c5aef_0_12:notes"/>
          <p:cNvSpPr txBox="1">
            <a:spLocks noGrp="1"/>
          </p:cNvSpPr>
          <p:nvPr>
            <p:ph type="body" idx="1"/>
          </p:nvPr>
        </p:nvSpPr>
        <p:spPr>
          <a:xfrm>
            <a:off x="679768" y="4777188"/>
            <a:ext cx="5438100" cy="3908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7" name="Google Shape;137;g254df2c5aef_0_12: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1e43c135a90_0_0: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1e43c135a90_0_0:notes"/>
          <p:cNvSpPr txBox="1">
            <a:spLocks noGrp="1"/>
          </p:cNvSpPr>
          <p:nvPr>
            <p:ph type="body" idx="1"/>
          </p:nvPr>
        </p:nvSpPr>
        <p:spPr>
          <a:xfrm>
            <a:off x="679768" y="4777194"/>
            <a:ext cx="5438100" cy="3908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7" name="Google Shape;147;g1e43c135a90_0_0:notes"/>
          <p:cNvSpPr txBox="1">
            <a:spLocks noGrp="1"/>
          </p:cNvSpPr>
          <p:nvPr>
            <p:ph type="sldNum" idx="12"/>
          </p:nvPr>
        </p:nvSpPr>
        <p:spPr>
          <a:xfrm>
            <a:off x="3850443" y="9428584"/>
            <a:ext cx="2945700" cy="4980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254df2c5aef_0_129: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 name="Google Shape;158;g254df2c5aef_0_129:notes"/>
          <p:cNvSpPr txBox="1">
            <a:spLocks noGrp="1"/>
          </p:cNvSpPr>
          <p:nvPr>
            <p:ph type="body" idx="1"/>
          </p:nvPr>
        </p:nvSpPr>
        <p:spPr>
          <a:xfrm>
            <a:off x="679768" y="4777194"/>
            <a:ext cx="5438100" cy="3908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g254df2c5aef_0_129:notes"/>
          <p:cNvSpPr txBox="1">
            <a:spLocks noGrp="1"/>
          </p:cNvSpPr>
          <p:nvPr>
            <p:ph type="sldNum" idx="12"/>
          </p:nvPr>
        </p:nvSpPr>
        <p:spPr>
          <a:xfrm>
            <a:off x="3850443" y="9428584"/>
            <a:ext cx="2945700" cy="4980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6: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4" name="Google Shape;164;p6: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13: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5" name="Google Shape;175;p13: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4: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0" name="Google Shape;180;p4: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5: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8" name="Google Shape;188;p5: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18: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7" name="Google Shape;197;p18: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12: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7" name="Google Shape;207;p12: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4: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9" name="Google Shape;219;p14: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NOTE: To change images on this slide, select a picture and delete it. Then click the Insert Picture icon in the placeholder to insert your own image.</a:t>
            </a:r>
            <a:endParaRPr/>
          </a:p>
        </p:txBody>
      </p:sp>
      <p:sp>
        <p:nvSpPr>
          <p:cNvPr id="220" name="Google Shape;220;p14: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16: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0" name="Google Shape;230;p16: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p19: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7" name="Google Shape;247;p19: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20: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3" name="Google Shape;253;p20: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p21: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9" name="Google Shape;259;p2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23: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5" name="Google Shape;265;p23: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6"/>
        <p:cNvGrpSpPr/>
        <p:nvPr/>
      </p:nvGrpSpPr>
      <p:grpSpPr>
        <a:xfrm>
          <a:off x="0" y="0"/>
          <a:ext cx="0" cy="0"/>
          <a:chOff x="0" y="0"/>
          <a:chExt cx="0" cy="0"/>
        </a:xfrm>
      </p:grpSpPr>
      <p:pic>
        <p:nvPicPr>
          <p:cNvPr id="17" name="Google Shape;17;p25"/>
          <p:cNvPicPr preferRelativeResize="0"/>
          <p:nvPr/>
        </p:nvPicPr>
        <p:blipFill rotWithShape="1">
          <a:blip r:embed="rId2">
            <a:alphaModFix/>
          </a:blip>
          <a:srcRect l="2124" r="323" b="422"/>
          <a:stretch/>
        </p:blipFill>
        <p:spPr>
          <a:xfrm>
            <a:off x="1524" y="1"/>
            <a:ext cx="12188952" cy="6858000"/>
          </a:xfrm>
          <a:prstGeom prst="rect">
            <a:avLst/>
          </a:prstGeom>
          <a:noFill/>
          <a:ln>
            <a:noFill/>
          </a:ln>
        </p:spPr>
      </p:pic>
      <p:sp>
        <p:nvSpPr>
          <p:cNvPr id="18" name="Google Shape;18;p25"/>
          <p:cNvSpPr txBox="1">
            <a:spLocks noGrp="1"/>
          </p:cNvSpPr>
          <p:nvPr>
            <p:ph type="ctrTitle"/>
          </p:nvPr>
        </p:nvSpPr>
        <p:spPr>
          <a:xfrm>
            <a:off x="838200" y="533400"/>
            <a:ext cx="8458200" cy="18288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4400"/>
              <a:buFont typeface="Times New Roman"/>
              <a:buNone/>
              <a:defRPr sz="4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25"/>
          <p:cNvSpPr txBox="1">
            <a:spLocks noGrp="1"/>
          </p:cNvSpPr>
          <p:nvPr>
            <p:ph type="subTitle" idx="1"/>
          </p:nvPr>
        </p:nvSpPr>
        <p:spPr>
          <a:xfrm>
            <a:off x="838200" y="2438400"/>
            <a:ext cx="7086600" cy="9144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1200"/>
              </a:spcBef>
              <a:spcAft>
                <a:spcPts val="0"/>
              </a:spcAft>
              <a:buClr>
                <a:schemeClr val="dk1"/>
              </a:buClr>
              <a:buSzPts val="2400"/>
              <a:buNone/>
              <a:defRPr sz="2400">
                <a:latin typeface="Times New Roman"/>
                <a:ea typeface="Times New Roman"/>
                <a:cs typeface="Times New Roman"/>
                <a:sym typeface="Times New Roman"/>
              </a:defRPr>
            </a:lvl1pPr>
            <a:lvl2pPr lvl="1" algn="ctr">
              <a:lnSpc>
                <a:spcPct val="90000"/>
              </a:lnSpc>
              <a:spcBef>
                <a:spcPts val="1200"/>
              </a:spcBef>
              <a:spcAft>
                <a:spcPts val="0"/>
              </a:spcAft>
              <a:buClr>
                <a:schemeClr val="dk1"/>
              </a:buClr>
              <a:buSzPts val="2000"/>
              <a:buNone/>
              <a:defRPr sz="2000"/>
            </a:lvl2pPr>
            <a:lvl3pPr lvl="2" algn="ctr">
              <a:lnSpc>
                <a:spcPct val="90000"/>
              </a:lnSpc>
              <a:spcBef>
                <a:spcPts val="600"/>
              </a:spcBef>
              <a:spcAft>
                <a:spcPts val="0"/>
              </a:spcAft>
              <a:buClr>
                <a:schemeClr val="dk1"/>
              </a:buClr>
              <a:buSzPts val="1800"/>
              <a:buNone/>
              <a:defRPr sz="1800"/>
            </a:lvl3pPr>
            <a:lvl4pPr lvl="3" algn="ctr">
              <a:lnSpc>
                <a:spcPct val="90000"/>
              </a:lnSpc>
              <a:spcBef>
                <a:spcPts val="600"/>
              </a:spcBef>
              <a:spcAft>
                <a:spcPts val="0"/>
              </a:spcAft>
              <a:buClr>
                <a:schemeClr val="dk1"/>
              </a:buClr>
              <a:buSzPts val="1600"/>
              <a:buNone/>
              <a:defRPr sz="1600"/>
            </a:lvl4pPr>
            <a:lvl5pPr lvl="4" algn="ctr">
              <a:lnSpc>
                <a:spcPct val="90000"/>
              </a:lnSpc>
              <a:spcBef>
                <a:spcPts val="600"/>
              </a:spcBef>
              <a:spcAft>
                <a:spcPts val="0"/>
              </a:spcAft>
              <a:buClr>
                <a:schemeClr val="dk1"/>
              </a:buClr>
              <a:buSzPts val="1600"/>
              <a:buNone/>
              <a:defRPr sz="1600"/>
            </a:lvl5pPr>
            <a:lvl6pPr lvl="5" algn="ctr">
              <a:lnSpc>
                <a:spcPct val="90000"/>
              </a:lnSpc>
              <a:spcBef>
                <a:spcPts val="600"/>
              </a:spcBef>
              <a:spcAft>
                <a:spcPts val="0"/>
              </a:spcAft>
              <a:buClr>
                <a:schemeClr val="dk1"/>
              </a:buClr>
              <a:buSzPts val="1600"/>
              <a:buNone/>
              <a:defRPr sz="1600"/>
            </a:lvl6pPr>
            <a:lvl7pPr lvl="6" algn="ctr">
              <a:lnSpc>
                <a:spcPct val="90000"/>
              </a:lnSpc>
              <a:spcBef>
                <a:spcPts val="600"/>
              </a:spcBef>
              <a:spcAft>
                <a:spcPts val="0"/>
              </a:spcAft>
              <a:buClr>
                <a:schemeClr val="dk1"/>
              </a:buClr>
              <a:buSzPts val="1600"/>
              <a:buNone/>
              <a:defRPr sz="1600"/>
            </a:lvl7pPr>
            <a:lvl8pPr lvl="7" algn="ctr">
              <a:lnSpc>
                <a:spcPct val="90000"/>
              </a:lnSpc>
              <a:spcBef>
                <a:spcPts val="600"/>
              </a:spcBef>
              <a:spcAft>
                <a:spcPts val="0"/>
              </a:spcAft>
              <a:buClr>
                <a:schemeClr val="dk1"/>
              </a:buClr>
              <a:buSzPts val="1600"/>
              <a:buNone/>
              <a:defRPr sz="1600"/>
            </a:lvl8pPr>
            <a:lvl9pPr lvl="8" algn="ctr">
              <a:lnSpc>
                <a:spcPct val="90000"/>
              </a:lnSpc>
              <a:spcBef>
                <a:spcPts val="600"/>
              </a:spcBef>
              <a:spcAft>
                <a:spcPts val="0"/>
              </a:spcAft>
              <a:buClr>
                <a:schemeClr val="dk1"/>
              </a:buClr>
              <a:buSzPts val="1600"/>
              <a:buNone/>
              <a:defRPr sz="1600"/>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0"/>
        <p:cNvGrpSpPr/>
        <p:nvPr/>
      </p:nvGrpSpPr>
      <p:grpSpPr>
        <a:xfrm>
          <a:off x="0" y="0"/>
          <a:ext cx="0" cy="0"/>
          <a:chOff x="0" y="0"/>
          <a:chExt cx="0" cy="0"/>
        </a:xfrm>
      </p:grpSpPr>
      <p:sp>
        <p:nvSpPr>
          <p:cNvPr id="21" name="Google Shape;21;p26"/>
          <p:cNvSpPr txBox="1">
            <a:spLocks noGrp="1"/>
          </p:cNvSpPr>
          <p:nvPr>
            <p:ph type="ftr" idx="11"/>
          </p:nvPr>
        </p:nvSpPr>
        <p:spPr>
          <a:xfrm>
            <a:off x="2209800" y="6416675"/>
            <a:ext cx="4572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26"/>
          <p:cNvSpPr txBox="1">
            <a:spLocks noGrp="1"/>
          </p:cNvSpPr>
          <p:nvPr>
            <p:ph type="dt" idx="10"/>
          </p:nvPr>
        </p:nvSpPr>
        <p:spPr>
          <a:xfrm>
            <a:off x="7010400" y="6416675"/>
            <a:ext cx="1371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26"/>
          <p:cNvSpPr txBox="1">
            <a:spLocks noGrp="1"/>
          </p:cNvSpPr>
          <p:nvPr>
            <p:ph type="sldNum" idx="12"/>
          </p:nvPr>
        </p:nvSpPr>
        <p:spPr>
          <a:xfrm>
            <a:off x="8610600" y="6416675"/>
            <a:ext cx="838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4"/>
        <p:cNvGrpSpPr/>
        <p:nvPr/>
      </p:nvGrpSpPr>
      <p:grpSpPr>
        <a:xfrm>
          <a:off x="0" y="0"/>
          <a:ext cx="0" cy="0"/>
          <a:chOff x="0" y="0"/>
          <a:chExt cx="0" cy="0"/>
        </a:xfrm>
      </p:grpSpPr>
      <p:sp>
        <p:nvSpPr>
          <p:cNvPr id="25" name="Google Shape;25;p27"/>
          <p:cNvSpPr txBox="1">
            <a:spLocks noGrp="1"/>
          </p:cNvSpPr>
          <p:nvPr>
            <p:ph type="title"/>
          </p:nvPr>
        </p:nvSpPr>
        <p:spPr>
          <a:xfrm>
            <a:off x="838200" y="365126"/>
            <a:ext cx="9829800" cy="1082674"/>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 name="Google Shape;26;p27"/>
          <p:cNvSpPr txBox="1">
            <a:spLocks noGrp="1"/>
          </p:cNvSpPr>
          <p:nvPr>
            <p:ph type="body" idx="1"/>
          </p:nvPr>
        </p:nvSpPr>
        <p:spPr>
          <a:xfrm>
            <a:off x="1524000" y="1825625"/>
            <a:ext cx="4389120" cy="347472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800"/>
              </a:spcBef>
              <a:spcAft>
                <a:spcPts val="0"/>
              </a:spcAft>
              <a:buClr>
                <a:schemeClr val="dk1"/>
              </a:buClr>
              <a:buSzPts val="1800"/>
              <a:buChar char="•"/>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600"/>
              </a:spcBef>
              <a:spcAft>
                <a:spcPts val="0"/>
              </a:spcAft>
              <a:buClr>
                <a:schemeClr val="dk1"/>
              </a:buClr>
              <a:buSzPts val="1800"/>
              <a:buChar char="•"/>
              <a:defRPr/>
            </a:lvl3pPr>
            <a:lvl4pPr marL="1828800" lvl="3" indent="-342900" algn="l">
              <a:lnSpc>
                <a:spcPct val="90000"/>
              </a:lnSpc>
              <a:spcBef>
                <a:spcPts val="600"/>
              </a:spcBef>
              <a:spcAft>
                <a:spcPts val="0"/>
              </a:spcAft>
              <a:buClr>
                <a:schemeClr val="dk1"/>
              </a:buClr>
              <a:buSzPts val="1800"/>
              <a:buChar char="•"/>
              <a:defRPr/>
            </a:lvl4pPr>
            <a:lvl5pPr marL="2286000" lvl="4" indent="-342900" algn="l">
              <a:lnSpc>
                <a:spcPct val="90000"/>
              </a:lnSpc>
              <a:spcBef>
                <a:spcPts val="600"/>
              </a:spcBef>
              <a:spcAft>
                <a:spcPts val="0"/>
              </a:spcAft>
              <a:buClr>
                <a:schemeClr val="dk1"/>
              </a:buClr>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600"/>
              </a:spcBef>
              <a:spcAft>
                <a:spcPts val="0"/>
              </a:spcAft>
              <a:buClr>
                <a:schemeClr val="dk1"/>
              </a:buClr>
              <a:buSzPts val="1800"/>
              <a:buChar char="•"/>
              <a:defRPr/>
            </a:lvl7pPr>
            <a:lvl8pPr marL="3657600" lvl="7" indent="-342900" algn="l">
              <a:lnSpc>
                <a:spcPct val="90000"/>
              </a:lnSpc>
              <a:spcBef>
                <a:spcPts val="600"/>
              </a:spcBef>
              <a:spcAft>
                <a:spcPts val="0"/>
              </a:spcAft>
              <a:buClr>
                <a:schemeClr val="dk1"/>
              </a:buClr>
              <a:buSzPts val="1800"/>
              <a:buChar char="•"/>
              <a:defRPr/>
            </a:lvl8pPr>
            <a:lvl9pPr marL="4114800" lvl="8" indent="-342900" algn="l">
              <a:lnSpc>
                <a:spcPct val="90000"/>
              </a:lnSpc>
              <a:spcBef>
                <a:spcPts val="600"/>
              </a:spcBef>
              <a:spcAft>
                <a:spcPts val="0"/>
              </a:spcAft>
              <a:buClr>
                <a:schemeClr val="dk1"/>
              </a:buClr>
              <a:buSzPts val="1800"/>
              <a:buChar char="•"/>
              <a:defRPr/>
            </a:lvl9pPr>
          </a:lstStyle>
          <a:p>
            <a:endParaRPr/>
          </a:p>
        </p:txBody>
      </p:sp>
      <p:sp>
        <p:nvSpPr>
          <p:cNvPr id="27" name="Google Shape;27;p27"/>
          <p:cNvSpPr txBox="1">
            <a:spLocks noGrp="1"/>
          </p:cNvSpPr>
          <p:nvPr>
            <p:ph type="body" idx="2"/>
          </p:nvPr>
        </p:nvSpPr>
        <p:spPr>
          <a:xfrm>
            <a:off x="6278880" y="1825625"/>
            <a:ext cx="4389120" cy="347472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800"/>
              </a:spcBef>
              <a:spcAft>
                <a:spcPts val="0"/>
              </a:spcAft>
              <a:buClr>
                <a:schemeClr val="dk1"/>
              </a:buClr>
              <a:buSzPts val="1800"/>
              <a:buChar char="•"/>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600"/>
              </a:spcBef>
              <a:spcAft>
                <a:spcPts val="0"/>
              </a:spcAft>
              <a:buClr>
                <a:schemeClr val="dk1"/>
              </a:buClr>
              <a:buSzPts val="1800"/>
              <a:buChar char="•"/>
              <a:defRPr/>
            </a:lvl3pPr>
            <a:lvl4pPr marL="1828800" lvl="3" indent="-342900" algn="l">
              <a:lnSpc>
                <a:spcPct val="90000"/>
              </a:lnSpc>
              <a:spcBef>
                <a:spcPts val="600"/>
              </a:spcBef>
              <a:spcAft>
                <a:spcPts val="0"/>
              </a:spcAft>
              <a:buClr>
                <a:schemeClr val="dk1"/>
              </a:buClr>
              <a:buSzPts val="1800"/>
              <a:buChar char="•"/>
              <a:defRPr/>
            </a:lvl4pPr>
            <a:lvl5pPr marL="2286000" lvl="4" indent="-342900" algn="l">
              <a:lnSpc>
                <a:spcPct val="90000"/>
              </a:lnSpc>
              <a:spcBef>
                <a:spcPts val="600"/>
              </a:spcBef>
              <a:spcAft>
                <a:spcPts val="0"/>
              </a:spcAft>
              <a:buClr>
                <a:schemeClr val="dk1"/>
              </a:buClr>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600"/>
              </a:spcBef>
              <a:spcAft>
                <a:spcPts val="0"/>
              </a:spcAft>
              <a:buClr>
                <a:schemeClr val="dk1"/>
              </a:buClr>
              <a:buSzPts val="1800"/>
              <a:buChar char="•"/>
              <a:defRPr/>
            </a:lvl7pPr>
            <a:lvl8pPr marL="3657600" lvl="7" indent="-342900" algn="l">
              <a:lnSpc>
                <a:spcPct val="90000"/>
              </a:lnSpc>
              <a:spcBef>
                <a:spcPts val="600"/>
              </a:spcBef>
              <a:spcAft>
                <a:spcPts val="0"/>
              </a:spcAft>
              <a:buClr>
                <a:schemeClr val="dk1"/>
              </a:buClr>
              <a:buSzPts val="1800"/>
              <a:buChar char="•"/>
              <a:defRPr/>
            </a:lvl8pPr>
            <a:lvl9pPr marL="4114800" lvl="8" indent="-342900" algn="l">
              <a:lnSpc>
                <a:spcPct val="90000"/>
              </a:lnSpc>
              <a:spcBef>
                <a:spcPts val="600"/>
              </a:spcBef>
              <a:spcAft>
                <a:spcPts val="0"/>
              </a:spcAft>
              <a:buClr>
                <a:schemeClr val="dk1"/>
              </a:buClr>
              <a:buSzPts val="1800"/>
              <a:buChar char="•"/>
              <a:defRPr/>
            </a:lvl9pPr>
          </a:lstStyle>
          <a:p>
            <a:endParaRPr/>
          </a:p>
        </p:txBody>
      </p:sp>
      <p:sp>
        <p:nvSpPr>
          <p:cNvPr id="28" name="Google Shape;28;p27"/>
          <p:cNvSpPr txBox="1">
            <a:spLocks noGrp="1"/>
          </p:cNvSpPr>
          <p:nvPr>
            <p:ph type="ftr" idx="11"/>
          </p:nvPr>
        </p:nvSpPr>
        <p:spPr>
          <a:xfrm>
            <a:off x="2209800" y="6416675"/>
            <a:ext cx="4572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27"/>
          <p:cNvSpPr txBox="1">
            <a:spLocks noGrp="1"/>
          </p:cNvSpPr>
          <p:nvPr>
            <p:ph type="dt" idx="10"/>
          </p:nvPr>
        </p:nvSpPr>
        <p:spPr>
          <a:xfrm>
            <a:off x="7010400" y="6416675"/>
            <a:ext cx="1371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27"/>
          <p:cNvSpPr txBox="1">
            <a:spLocks noGrp="1"/>
          </p:cNvSpPr>
          <p:nvPr>
            <p:ph type="sldNum" idx="12"/>
          </p:nvPr>
        </p:nvSpPr>
        <p:spPr>
          <a:xfrm>
            <a:off x="8610600" y="6416675"/>
            <a:ext cx="838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1"/>
        <p:cNvGrpSpPr/>
        <p:nvPr/>
      </p:nvGrpSpPr>
      <p:grpSpPr>
        <a:xfrm>
          <a:off x="0" y="0"/>
          <a:ext cx="0" cy="0"/>
          <a:chOff x="0" y="0"/>
          <a:chExt cx="0" cy="0"/>
        </a:xfrm>
      </p:grpSpPr>
      <p:sp>
        <p:nvSpPr>
          <p:cNvPr id="32" name="Google Shape;32;p28"/>
          <p:cNvSpPr txBox="1">
            <a:spLocks noGrp="1"/>
          </p:cNvSpPr>
          <p:nvPr>
            <p:ph type="title"/>
          </p:nvPr>
        </p:nvSpPr>
        <p:spPr>
          <a:xfrm>
            <a:off x="838200" y="365126"/>
            <a:ext cx="9829800" cy="1082674"/>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28"/>
          <p:cNvSpPr txBox="1">
            <a:spLocks noGrp="1"/>
          </p:cNvSpPr>
          <p:nvPr>
            <p:ph type="body" idx="1"/>
          </p:nvPr>
        </p:nvSpPr>
        <p:spPr>
          <a:xfrm>
            <a:off x="1524000" y="1828799"/>
            <a:ext cx="4389120" cy="795867"/>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0"/>
              </a:spcBef>
              <a:spcAft>
                <a:spcPts val="0"/>
              </a:spcAft>
              <a:buClr>
                <a:srgbClr val="398C3A"/>
              </a:buClr>
              <a:buSzPts val="2400"/>
              <a:buNone/>
              <a:defRPr sz="2400" b="0">
                <a:solidFill>
                  <a:srgbClr val="398C3A"/>
                </a:solidFill>
                <a:latin typeface="Times New Roman"/>
                <a:ea typeface="Times New Roman"/>
                <a:cs typeface="Times New Roman"/>
                <a:sym typeface="Times New Roman"/>
              </a:defRPr>
            </a:lvl1pPr>
            <a:lvl2pPr marL="914400" lvl="1" indent="-228600" algn="l">
              <a:lnSpc>
                <a:spcPct val="90000"/>
              </a:lnSpc>
              <a:spcBef>
                <a:spcPts val="1200"/>
              </a:spcBef>
              <a:spcAft>
                <a:spcPts val="0"/>
              </a:spcAft>
              <a:buClr>
                <a:schemeClr val="dk1"/>
              </a:buClr>
              <a:buSzPts val="2000"/>
              <a:buNone/>
              <a:defRPr sz="2000" b="1"/>
            </a:lvl2pPr>
            <a:lvl3pPr marL="1371600" lvl="2" indent="-228600" algn="l">
              <a:lnSpc>
                <a:spcPct val="90000"/>
              </a:lnSpc>
              <a:spcBef>
                <a:spcPts val="600"/>
              </a:spcBef>
              <a:spcAft>
                <a:spcPts val="0"/>
              </a:spcAft>
              <a:buClr>
                <a:schemeClr val="dk1"/>
              </a:buClr>
              <a:buSzPts val="1800"/>
              <a:buNone/>
              <a:defRPr sz="1800" b="1"/>
            </a:lvl3pPr>
            <a:lvl4pPr marL="1828800" lvl="3" indent="-228600" algn="l">
              <a:lnSpc>
                <a:spcPct val="90000"/>
              </a:lnSpc>
              <a:spcBef>
                <a:spcPts val="600"/>
              </a:spcBef>
              <a:spcAft>
                <a:spcPts val="0"/>
              </a:spcAft>
              <a:buClr>
                <a:schemeClr val="dk1"/>
              </a:buClr>
              <a:buSzPts val="1600"/>
              <a:buNone/>
              <a:defRPr sz="1600" b="1"/>
            </a:lvl4pPr>
            <a:lvl5pPr marL="2286000" lvl="4" indent="-228600" algn="l">
              <a:lnSpc>
                <a:spcPct val="90000"/>
              </a:lnSpc>
              <a:spcBef>
                <a:spcPts val="600"/>
              </a:spcBef>
              <a:spcAft>
                <a:spcPts val="0"/>
              </a:spcAft>
              <a:buClr>
                <a:schemeClr val="dk1"/>
              </a:buClr>
              <a:buSzPts val="1600"/>
              <a:buNone/>
              <a:defRPr sz="1600" b="1"/>
            </a:lvl5pPr>
            <a:lvl6pPr marL="2743200" lvl="5" indent="-228600" algn="l">
              <a:lnSpc>
                <a:spcPct val="90000"/>
              </a:lnSpc>
              <a:spcBef>
                <a:spcPts val="600"/>
              </a:spcBef>
              <a:spcAft>
                <a:spcPts val="0"/>
              </a:spcAft>
              <a:buClr>
                <a:schemeClr val="dk1"/>
              </a:buClr>
              <a:buSzPts val="1600"/>
              <a:buNone/>
              <a:defRPr sz="1600" b="1"/>
            </a:lvl6pPr>
            <a:lvl7pPr marL="3200400" lvl="6" indent="-228600" algn="l">
              <a:lnSpc>
                <a:spcPct val="90000"/>
              </a:lnSpc>
              <a:spcBef>
                <a:spcPts val="600"/>
              </a:spcBef>
              <a:spcAft>
                <a:spcPts val="0"/>
              </a:spcAft>
              <a:buClr>
                <a:schemeClr val="dk1"/>
              </a:buClr>
              <a:buSzPts val="1600"/>
              <a:buNone/>
              <a:defRPr sz="1600" b="1"/>
            </a:lvl7pPr>
            <a:lvl8pPr marL="3657600" lvl="7" indent="-228600" algn="l">
              <a:lnSpc>
                <a:spcPct val="90000"/>
              </a:lnSpc>
              <a:spcBef>
                <a:spcPts val="600"/>
              </a:spcBef>
              <a:spcAft>
                <a:spcPts val="0"/>
              </a:spcAft>
              <a:buClr>
                <a:schemeClr val="dk1"/>
              </a:buClr>
              <a:buSzPts val="1600"/>
              <a:buNone/>
              <a:defRPr sz="1600" b="1"/>
            </a:lvl8pPr>
            <a:lvl9pPr marL="4114800" lvl="8" indent="-228600" algn="l">
              <a:lnSpc>
                <a:spcPct val="90000"/>
              </a:lnSpc>
              <a:spcBef>
                <a:spcPts val="600"/>
              </a:spcBef>
              <a:spcAft>
                <a:spcPts val="0"/>
              </a:spcAft>
              <a:buClr>
                <a:schemeClr val="dk1"/>
              </a:buClr>
              <a:buSzPts val="1600"/>
              <a:buNone/>
              <a:defRPr sz="1600" b="1"/>
            </a:lvl9pPr>
          </a:lstStyle>
          <a:p>
            <a:endParaRPr/>
          </a:p>
        </p:txBody>
      </p:sp>
      <p:sp>
        <p:nvSpPr>
          <p:cNvPr id="34" name="Google Shape;34;p28"/>
          <p:cNvSpPr txBox="1">
            <a:spLocks noGrp="1"/>
          </p:cNvSpPr>
          <p:nvPr>
            <p:ph type="body" idx="2"/>
          </p:nvPr>
        </p:nvSpPr>
        <p:spPr>
          <a:xfrm>
            <a:off x="1524000" y="2624666"/>
            <a:ext cx="4389120" cy="2675467"/>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800"/>
              </a:spcBef>
              <a:spcAft>
                <a:spcPts val="0"/>
              </a:spcAft>
              <a:buClr>
                <a:schemeClr val="dk1"/>
              </a:buClr>
              <a:buSzPts val="1800"/>
              <a:buChar char="•"/>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600"/>
              </a:spcBef>
              <a:spcAft>
                <a:spcPts val="0"/>
              </a:spcAft>
              <a:buClr>
                <a:schemeClr val="dk1"/>
              </a:buClr>
              <a:buSzPts val="1800"/>
              <a:buChar char="•"/>
              <a:defRPr/>
            </a:lvl3pPr>
            <a:lvl4pPr marL="1828800" lvl="3" indent="-342900" algn="l">
              <a:lnSpc>
                <a:spcPct val="90000"/>
              </a:lnSpc>
              <a:spcBef>
                <a:spcPts val="600"/>
              </a:spcBef>
              <a:spcAft>
                <a:spcPts val="0"/>
              </a:spcAft>
              <a:buClr>
                <a:schemeClr val="dk1"/>
              </a:buClr>
              <a:buSzPts val="1800"/>
              <a:buChar char="•"/>
              <a:defRPr/>
            </a:lvl4pPr>
            <a:lvl5pPr marL="2286000" lvl="4" indent="-342900" algn="l">
              <a:lnSpc>
                <a:spcPct val="90000"/>
              </a:lnSpc>
              <a:spcBef>
                <a:spcPts val="600"/>
              </a:spcBef>
              <a:spcAft>
                <a:spcPts val="0"/>
              </a:spcAft>
              <a:buClr>
                <a:schemeClr val="dk1"/>
              </a:buClr>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600"/>
              </a:spcBef>
              <a:spcAft>
                <a:spcPts val="0"/>
              </a:spcAft>
              <a:buClr>
                <a:schemeClr val="dk1"/>
              </a:buClr>
              <a:buSzPts val="1800"/>
              <a:buChar char="•"/>
              <a:defRPr/>
            </a:lvl7pPr>
            <a:lvl8pPr marL="3657600" lvl="7" indent="-342900" algn="l">
              <a:lnSpc>
                <a:spcPct val="90000"/>
              </a:lnSpc>
              <a:spcBef>
                <a:spcPts val="600"/>
              </a:spcBef>
              <a:spcAft>
                <a:spcPts val="0"/>
              </a:spcAft>
              <a:buClr>
                <a:schemeClr val="dk1"/>
              </a:buClr>
              <a:buSzPts val="1800"/>
              <a:buChar char="•"/>
              <a:defRPr/>
            </a:lvl8pPr>
            <a:lvl9pPr marL="4114800" lvl="8" indent="-342900" algn="l">
              <a:lnSpc>
                <a:spcPct val="90000"/>
              </a:lnSpc>
              <a:spcBef>
                <a:spcPts val="600"/>
              </a:spcBef>
              <a:spcAft>
                <a:spcPts val="0"/>
              </a:spcAft>
              <a:buClr>
                <a:schemeClr val="dk1"/>
              </a:buClr>
              <a:buSzPts val="1800"/>
              <a:buChar char="•"/>
              <a:defRPr/>
            </a:lvl9pPr>
          </a:lstStyle>
          <a:p>
            <a:endParaRPr/>
          </a:p>
        </p:txBody>
      </p:sp>
      <p:sp>
        <p:nvSpPr>
          <p:cNvPr id="35" name="Google Shape;35;p28"/>
          <p:cNvSpPr txBox="1">
            <a:spLocks noGrp="1"/>
          </p:cNvSpPr>
          <p:nvPr>
            <p:ph type="body" idx="3"/>
          </p:nvPr>
        </p:nvSpPr>
        <p:spPr>
          <a:xfrm>
            <a:off x="6278880" y="1828799"/>
            <a:ext cx="4389120" cy="795867"/>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0"/>
              </a:spcBef>
              <a:spcAft>
                <a:spcPts val="0"/>
              </a:spcAft>
              <a:buClr>
                <a:srgbClr val="398C3A"/>
              </a:buClr>
              <a:buSzPts val="2400"/>
              <a:buNone/>
              <a:defRPr sz="2400" b="0">
                <a:solidFill>
                  <a:srgbClr val="398C3A"/>
                </a:solidFill>
                <a:latin typeface="Times New Roman"/>
                <a:ea typeface="Times New Roman"/>
                <a:cs typeface="Times New Roman"/>
                <a:sym typeface="Times New Roman"/>
              </a:defRPr>
            </a:lvl1pPr>
            <a:lvl2pPr marL="914400" lvl="1" indent="-228600" algn="l">
              <a:lnSpc>
                <a:spcPct val="90000"/>
              </a:lnSpc>
              <a:spcBef>
                <a:spcPts val="1200"/>
              </a:spcBef>
              <a:spcAft>
                <a:spcPts val="0"/>
              </a:spcAft>
              <a:buClr>
                <a:schemeClr val="dk1"/>
              </a:buClr>
              <a:buSzPts val="2000"/>
              <a:buNone/>
              <a:defRPr sz="2000" b="1"/>
            </a:lvl2pPr>
            <a:lvl3pPr marL="1371600" lvl="2" indent="-228600" algn="l">
              <a:lnSpc>
                <a:spcPct val="90000"/>
              </a:lnSpc>
              <a:spcBef>
                <a:spcPts val="600"/>
              </a:spcBef>
              <a:spcAft>
                <a:spcPts val="0"/>
              </a:spcAft>
              <a:buClr>
                <a:schemeClr val="dk1"/>
              </a:buClr>
              <a:buSzPts val="1800"/>
              <a:buNone/>
              <a:defRPr sz="1800" b="1"/>
            </a:lvl3pPr>
            <a:lvl4pPr marL="1828800" lvl="3" indent="-228600" algn="l">
              <a:lnSpc>
                <a:spcPct val="90000"/>
              </a:lnSpc>
              <a:spcBef>
                <a:spcPts val="600"/>
              </a:spcBef>
              <a:spcAft>
                <a:spcPts val="0"/>
              </a:spcAft>
              <a:buClr>
                <a:schemeClr val="dk1"/>
              </a:buClr>
              <a:buSzPts val="1600"/>
              <a:buNone/>
              <a:defRPr sz="1600" b="1"/>
            </a:lvl4pPr>
            <a:lvl5pPr marL="2286000" lvl="4" indent="-228600" algn="l">
              <a:lnSpc>
                <a:spcPct val="90000"/>
              </a:lnSpc>
              <a:spcBef>
                <a:spcPts val="600"/>
              </a:spcBef>
              <a:spcAft>
                <a:spcPts val="0"/>
              </a:spcAft>
              <a:buClr>
                <a:schemeClr val="dk1"/>
              </a:buClr>
              <a:buSzPts val="1600"/>
              <a:buNone/>
              <a:defRPr sz="1600" b="1"/>
            </a:lvl5pPr>
            <a:lvl6pPr marL="2743200" lvl="5" indent="-228600" algn="l">
              <a:lnSpc>
                <a:spcPct val="90000"/>
              </a:lnSpc>
              <a:spcBef>
                <a:spcPts val="600"/>
              </a:spcBef>
              <a:spcAft>
                <a:spcPts val="0"/>
              </a:spcAft>
              <a:buClr>
                <a:schemeClr val="dk1"/>
              </a:buClr>
              <a:buSzPts val="1600"/>
              <a:buNone/>
              <a:defRPr sz="1600" b="1"/>
            </a:lvl6pPr>
            <a:lvl7pPr marL="3200400" lvl="6" indent="-228600" algn="l">
              <a:lnSpc>
                <a:spcPct val="90000"/>
              </a:lnSpc>
              <a:spcBef>
                <a:spcPts val="600"/>
              </a:spcBef>
              <a:spcAft>
                <a:spcPts val="0"/>
              </a:spcAft>
              <a:buClr>
                <a:schemeClr val="dk1"/>
              </a:buClr>
              <a:buSzPts val="1600"/>
              <a:buNone/>
              <a:defRPr sz="1600" b="1"/>
            </a:lvl7pPr>
            <a:lvl8pPr marL="3657600" lvl="7" indent="-228600" algn="l">
              <a:lnSpc>
                <a:spcPct val="90000"/>
              </a:lnSpc>
              <a:spcBef>
                <a:spcPts val="600"/>
              </a:spcBef>
              <a:spcAft>
                <a:spcPts val="0"/>
              </a:spcAft>
              <a:buClr>
                <a:schemeClr val="dk1"/>
              </a:buClr>
              <a:buSzPts val="1600"/>
              <a:buNone/>
              <a:defRPr sz="1600" b="1"/>
            </a:lvl8pPr>
            <a:lvl9pPr marL="4114800" lvl="8" indent="-228600" algn="l">
              <a:lnSpc>
                <a:spcPct val="90000"/>
              </a:lnSpc>
              <a:spcBef>
                <a:spcPts val="600"/>
              </a:spcBef>
              <a:spcAft>
                <a:spcPts val="0"/>
              </a:spcAft>
              <a:buClr>
                <a:schemeClr val="dk1"/>
              </a:buClr>
              <a:buSzPts val="1600"/>
              <a:buNone/>
              <a:defRPr sz="1600" b="1"/>
            </a:lvl9pPr>
          </a:lstStyle>
          <a:p>
            <a:endParaRPr/>
          </a:p>
        </p:txBody>
      </p:sp>
      <p:sp>
        <p:nvSpPr>
          <p:cNvPr id="36" name="Google Shape;36;p28"/>
          <p:cNvSpPr txBox="1">
            <a:spLocks noGrp="1"/>
          </p:cNvSpPr>
          <p:nvPr>
            <p:ph type="body" idx="4"/>
          </p:nvPr>
        </p:nvSpPr>
        <p:spPr>
          <a:xfrm>
            <a:off x="6278880" y="2624666"/>
            <a:ext cx="4389120" cy="2675467"/>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800"/>
              </a:spcBef>
              <a:spcAft>
                <a:spcPts val="0"/>
              </a:spcAft>
              <a:buClr>
                <a:schemeClr val="dk1"/>
              </a:buClr>
              <a:buSzPts val="1800"/>
              <a:buChar char="•"/>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600"/>
              </a:spcBef>
              <a:spcAft>
                <a:spcPts val="0"/>
              </a:spcAft>
              <a:buClr>
                <a:schemeClr val="dk1"/>
              </a:buClr>
              <a:buSzPts val="1800"/>
              <a:buChar char="•"/>
              <a:defRPr/>
            </a:lvl3pPr>
            <a:lvl4pPr marL="1828800" lvl="3" indent="-342900" algn="l">
              <a:lnSpc>
                <a:spcPct val="90000"/>
              </a:lnSpc>
              <a:spcBef>
                <a:spcPts val="600"/>
              </a:spcBef>
              <a:spcAft>
                <a:spcPts val="0"/>
              </a:spcAft>
              <a:buClr>
                <a:schemeClr val="dk1"/>
              </a:buClr>
              <a:buSzPts val="1800"/>
              <a:buChar char="•"/>
              <a:defRPr/>
            </a:lvl4pPr>
            <a:lvl5pPr marL="2286000" lvl="4" indent="-342900" algn="l">
              <a:lnSpc>
                <a:spcPct val="90000"/>
              </a:lnSpc>
              <a:spcBef>
                <a:spcPts val="600"/>
              </a:spcBef>
              <a:spcAft>
                <a:spcPts val="0"/>
              </a:spcAft>
              <a:buClr>
                <a:schemeClr val="dk1"/>
              </a:buClr>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600"/>
              </a:spcBef>
              <a:spcAft>
                <a:spcPts val="0"/>
              </a:spcAft>
              <a:buClr>
                <a:schemeClr val="dk1"/>
              </a:buClr>
              <a:buSzPts val="1800"/>
              <a:buChar char="•"/>
              <a:defRPr/>
            </a:lvl7pPr>
            <a:lvl8pPr marL="3657600" lvl="7" indent="-342900" algn="l">
              <a:lnSpc>
                <a:spcPct val="90000"/>
              </a:lnSpc>
              <a:spcBef>
                <a:spcPts val="600"/>
              </a:spcBef>
              <a:spcAft>
                <a:spcPts val="0"/>
              </a:spcAft>
              <a:buClr>
                <a:schemeClr val="dk1"/>
              </a:buClr>
              <a:buSzPts val="1800"/>
              <a:buChar char="•"/>
              <a:defRPr/>
            </a:lvl8pPr>
            <a:lvl9pPr marL="4114800" lvl="8" indent="-342900" algn="l">
              <a:lnSpc>
                <a:spcPct val="90000"/>
              </a:lnSpc>
              <a:spcBef>
                <a:spcPts val="600"/>
              </a:spcBef>
              <a:spcAft>
                <a:spcPts val="0"/>
              </a:spcAft>
              <a:buClr>
                <a:schemeClr val="dk1"/>
              </a:buClr>
              <a:buSzPts val="1800"/>
              <a:buChar char="•"/>
              <a:defRPr/>
            </a:lvl9pPr>
          </a:lstStyle>
          <a:p>
            <a:endParaRPr/>
          </a:p>
        </p:txBody>
      </p:sp>
      <p:sp>
        <p:nvSpPr>
          <p:cNvPr id="37" name="Google Shape;37;p28"/>
          <p:cNvSpPr txBox="1">
            <a:spLocks noGrp="1"/>
          </p:cNvSpPr>
          <p:nvPr>
            <p:ph type="ftr" idx="11"/>
          </p:nvPr>
        </p:nvSpPr>
        <p:spPr>
          <a:xfrm>
            <a:off x="2209800" y="6416675"/>
            <a:ext cx="4572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28"/>
          <p:cNvSpPr txBox="1">
            <a:spLocks noGrp="1"/>
          </p:cNvSpPr>
          <p:nvPr>
            <p:ph type="dt" idx="10"/>
          </p:nvPr>
        </p:nvSpPr>
        <p:spPr>
          <a:xfrm>
            <a:off x="7010400" y="6416675"/>
            <a:ext cx="1371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28"/>
          <p:cNvSpPr txBox="1">
            <a:spLocks noGrp="1"/>
          </p:cNvSpPr>
          <p:nvPr>
            <p:ph type="sldNum" idx="12"/>
          </p:nvPr>
        </p:nvSpPr>
        <p:spPr>
          <a:xfrm>
            <a:off x="8610600" y="6416675"/>
            <a:ext cx="838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Three Pictures with Caption">
  <p:cSld name="Three Pictures with Caption">
    <p:spTree>
      <p:nvGrpSpPr>
        <p:cNvPr id="1" name="Shape 40"/>
        <p:cNvGrpSpPr/>
        <p:nvPr/>
      </p:nvGrpSpPr>
      <p:grpSpPr>
        <a:xfrm>
          <a:off x="0" y="0"/>
          <a:ext cx="0" cy="0"/>
          <a:chOff x="0" y="0"/>
          <a:chExt cx="0" cy="0"/>
        </a:xfrm>
      </p:grpSpPr>
      <p:pic>
        <p:nvPicPr>
          <p:cNvPr id="41" name="Google Shape;41;p29"/>
          <p:cNvPicPr preferRelativeResize="0"/>
          <p:nvPr/>
        </p:nvPicPr>
        <p:blipFill rotWithShape="1">
          <a:blip r:embed="rId2">
            <a:alphaModFix/>
          </a:blip>
          <a:srcRect/>
          <a:stretch/>
        </p:blipFill>
        <p:spPr>
          <a:xfrm>
            <a:off x="3855" y="1716"/>
            <a:ext cx="12188952" cy="6856284"/>
          </a:xfrm>
          <a:prstGeom prst="rect">
            <a:avLst/>
          </a:prstGeom>
          <a:noFill/>
          <a:ln>
            <a:noFill/>
          </a:ln>
        </p:spPr>
      </p:pic>
      <p:sp>
        <p:nvSpPr>
          <p:cNvPr id="42" name="Google Shape;42;p29"/>
          <p:cNvSpPr txBox="1">
            <a:spLocks noGrp="1"/>
          </p:cNvSpPr>
          <p:nvPr>
            <p:ph type="title"/>
          </p:nvPr>
        </p:nvSpPr>
        <p:spPr>
          <a:xfrm>
            <a:off x="1028580" y="5305424"/>
            <a:ext cx="8104083" cy="579921"/>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1"/>
              </a:buClr>
              <a:buSzPts val="2400"/>
              <a:buFont typeface="Times New Roman"/>
              <a:buNone/>
              <a:defRPr sz="2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29"/>
          <p:cNvSpPr/>
          <p:nvPr/>
        </p:nvSpPr>
        <p:spPr>
          <a:xfrm>
            <a:off x="762000" y="933449"/>
            <a:ext cx="5334000" cy="4109465"/>
          </a:xfrm>
          <a:custGeom>
            <a:avLst/>
            <a:gdLst/>
            <a:ahLst/>
            <a:cxnLst/>
            <a:rect l="l" t="t" r="r" b="b"/>
            <a:pathLst>
              <a:path w="933" h="1275" extrusionOk="0">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ln>
            <a:noFill/>
          </a:ln>
          <a:effectLst>
            <a:outerShdw blurRad="317500" dist="63500" dir="2700000" algn="tl" rotWithShape="0">
              <a:srgbClr val="000000">
                <a:alpha val="29803"/>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44" name="Google Shape;44;p29" descr="An empty placeholder to add an image. Click on the placeholder and select the image that you wish to add"/>
          <p:cNvSpPr>
            <a:spLocks noGrp="1"/>
          </p:cNvSpPr>
          <p:nvPr>
            <p:ph type="pic" idx="2"/>
          </p:nvPr>
        </p:nvSpPr>
        <p:spPr>
          <a:xfrm>
            <a:off x="991888" y="1113022"/>
            <a:ext cx="4874224" cy="3750319"/>
          </a:xfrm>
          <a:prstGeom prst="rect">
            <a:avLst/>
          </a:prstGeom>
          <a:solidFill>
            <a:srgbClr val="D3E8F5"/>
          </a:solidFill>
          <a:ln>
            <a:noFill/>
          </a:ln>
        </p:spPr>
      </p:sp>
      <p:sp>
        <p:nvSpPr>
          <p:cNvPr id="45" name="Google Shape;45;p29"/>
          <p:cNvSpPr/>
          <p:nvPr/>
        </p:nvSpPr>
        <p:spPr>
          <a:xfrm>
            <a:off x="6323873" y="967316"/>
            <a:ext cx="2990942" cy="1934384"/>
          </a:xfrm>
          <a:custGeom>
            <a:avLst/>
            <a:gdLst/>
            <a:ahLst/>
            <a:cxnLst/>
            <a:rect l="l" t="t" r="r" b="b"/>
            <a:pathLst>
              <a:path w="933" h="1275" extrusionOk="0">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ln>
            <a:noFill/>
          </a:ln>
          <a:effectLst>
            <a:outerShdw blurRad="317500" dist="63500" dir="2700000" algn="tl" rotWithShape="0">
              <a:srgbClr val="000000">
                <a:alpha val="29803"/>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46" name="Google Shape;46;p29" descr="An empty placeholder to add an image. Click on the placeholder and select the image that you wish to add"/>
          <p:cNvSpPr>
            <a:spLocks noGrp="1"/>
          </p:cNvSpPr>
          <p:nvPr>
            <p:ph type="pic" idx="3"/>
          </p:nvPr>
        </p:nvSpPr>
        <p:spPr>
          <a:xfrm>
            <a:off x="6506025" y="1109743"/>
            <a:ext cx="2626638" cy="1649530"/>
          </a:xfrm>
          <a:prstGeom prst="rect">
            <a:avLst/>
          </a:prstGeom>
          <a:solidFill>
            <a:srgbClr val="D3E8F5"/>
          </a:solidFill>
          <a:ln>
            <a:noFill/>
          </a:ln>
        </p:spPr>
      </p:sp>
      <p:sp>
        <p:nvSpPr>
          <p:cNvPr id="47" name="Google Shape;47;p29"/>
          <p:cNvSpPr/>
          <p:nvPr/>
        </p:nvSpPr>
        <p:spPr>
          <a:xfrm>
            <a:off x="6323873" y="3060954"/>
            <a:ext cx="2990942" cy="1934384"/>
          </a:xfrm>
          <a:custGeom>
            <a:avLst/>
            <a:gdLst/>
            <a:ahLst/>
            <a:cxnLst/>
            <a:rect l="l" t="t" r="r" b="b"/>
            <a:pathLst>
              <a:path w="933" h="1275" extrusionOk="0">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ln>
            <a:noFill/>
          </a:ln>
          <a:effectLst>
            <a:outerShdw blurRad="317500" dist="63500" dir="2700000" algn="tl" rotWithShape="0">
              <a:srgbClr val="000000">
                <a:alpha val="29803"/>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48" name="Google Shape;48;p29" descr="An empty placeholder to add an image. Click on the placeholder and select the image that you wish to add"/>
          <p:cNvSpPr>
            <a:spLocks noGrp="1"/>
          </p:cNvSpPr>
          <p:nvPr>
            <p:ph type="pic" idx="4"/>
          </p:nvPr>
        </p:nvSpPr>
        <p:spPr>
          <a:xfrm>
            <a:off x="6506025" y="3203381"/>
            <a:ext cx="2626638" cy="1649530"/>
          </a:xfrm>
          <a:prstGeom prst="rect">
            <a:avLst/>
          </a:prstGeom>
          <a:solidFill>
            <a:srgbClr val="D3E8F5"/>
          </a:solidFill>
          <a:ln>
            <a:noFill/>
          </a:ln>
        </p:spPr>
      </p:sp>
      <p:sp>
        <p:nvSpPr>
          <p:cNvPr id="49" name="Google Shape;49;p29"/>
          <p:cNvSpPr txBox="1">
            <a:spLocks noGrp="1"/>
          </p:cNvSpPr>
          <p:nvPr>
            <p:ph type="body" idx="1"/>
          </p:nvPr>
        </p:nvSpPr>
        <p:spPr>
          <a:xfrm>
            <a:off x="1028581" y="5919255"/>
            <a:ext cx="8104082" cy="49742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0"/>
              </a:spcBef>
              <a:spcAft>
                <a:spcPts val="0"/>
              </a:spcAft>
              <a:buClr>
                <a:schemeClr val="dk1"/>
              </a:buClr>
              <a:buSzPts val="1600"/>
              <a:buNone/>
              <a:defRPr sz="1600"/>
            </a:lvl1pPr>
            <a:lvl2pPr marL="914400" lvl="1" indent="-228600" algn="l">
              <a:lnSpc>
                <a:spcPct val="90000"/>
              </a:lnSpc>
              <a:spcBef>
                <a:spcPts val="1200"/>
              </a:spcBef>
              <a:spcAft>
                <a:spcPts val="0"/>
              </a:spcAft>
              <a:buClr>
                <a:schemeClr val="dk1"/>
              </a:buClr>
              <a:buSzPts val="1800"/>
              <a:buNone/>
              <a:defRPr sz="1800"/>
            </a:lvl2pPr>
            <a:lvl3pPr marL="1371600" lvl="2" indent="-228600" algn="l">
              <a:lnSpc>
                <a:spcPct val="90000"/>
              </a:lnSpc>
              <a:spcBef>
                <a:spcPts val="1200"/>
              </a:spcBef>
              <a:spcAft>
                <a:spcPts val="0"/>
              </a:spcAft>
              <a:buClr>
                <a:schemeClr val="dk1"/>
              </a:buClr>
              <a:buSzPts val="1800"/>
              <a:buNone/>
              <a:defRPr sz="1800"/>
            </a:lvl3pPr>
            <a:lvl4pPr marL="1828800" lvl="3" indent="-228600" algn="l">
              <a:lnSpc>
                <a:spcPct val="90000"/>
              </a:lnSpc>
              <a:spcBef>
                <a:spcPts val="1200"/>
              </a:spcBef>
              <a:spcAft>
                <a:spcPts val="0"/>
              </a:spcAft>
              <a:buClr>
                <a:schemeClr val="dk1"/>
              </a:buClr>
              <a:buSzPts val="1800"/>
              <a:buNone/>
              <a:defRPr sz="1800"/>
            </a:lvl4pPr>
            <a:lvl5pPr marL="2286000" lvl="4" indent="-228600" algn="l">
              <a:lnSpc>
                <a:spcPct val="90000"/>
              </a:lnSpc>
              <a:spcBef>
                <a:spcPts val="1200"/>
              </a:spcBef>
              <a:spcAft>
                <a:spcPts val="0"/>
              </a:spcAft>
              <a:buClr>
                <a:schemeClr val="dk1"/>
              </a:buClr>
              <a:buSzPts val="1800"/>
              <a:buNone/>
              <a:defRPr sz="1800"/>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600"/>
              </a:spcBef>
              <a:spcAft>
                <a:spcPts val="0"/>
              </a:spcAft>
              <a:buClr>
                <a:schemeClr val="dk1"/>
              </a:buClr>
              <a:buSzPts val="1800"/>
              <a:buChar char="•"/>
              <a:defRPr/>
            </a:lvl7pPr>
            <a:lvl8pPr marL="3657600" lvl="7" indent="-342900" algn="l">
              <a:lnSpc>
                <a:spcPct val="90000"/>
              </a:lnSpc>
              <a:spcBef>
                <a:spcPts val="600"/>
              </a:spcBef>
              <a:spcAft>
                <a:spcPts val="0"/>
              </a:spcAft>
              <a:buClr>
                <a:schemeClr val="dk1"/>
              </a:buClr>
              <a:buSzPts val="1800"/>
              <a:buChar char="•"/>
              <a:defRPr/>
            </a:lvl8pPr>
            <a:lvl9pPr marL="4114800" lvl="8" indent="-342900" algn="l">
              <a:lnSpc>
                <a:spcPct val="90000"/>
              </a:lnSpc>
              <a:spcBef>
                <a:spcPts val="600"/>
              </a:spcBef>
              <a:spcAft>
                <a:spcPts val="0"/>
              </a:spcAft>
              <a:buClr>
                <a:schemeClr val="dk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0"/>
        <p:cNvGrpSpPr/>
        <p:nvPr/>
      </p:nvGrpSpPr>
      <p:grpSpPr>
        <a:xfrm>
          <a:off x="0" y="0"/>
          <a:ext cx="0" cy="0"/>
          <a:chOff x="0" y="0"/>
          <a:chExt cx="0" cy="0"/>
        </a:xfrm>
      </p:grpSpPr>
      <p:sp>
        <p:nvSpPr>
          <p:cNvPr id="51" name="Google Shape;51;p30"/>
          <p:cNvSpPr txBox="1">
            <a:spLocks noGrp="1"/>
          </p:cNvSpPr>
          <p:nvPr>
            <p:ph type="title"/>
          </p:nvPr>
        </p:nvSpPr>
        <p:spPr>
          <a:xfrm>
            <a:off x="838200" y="365126"/>
            <a:ext cx="9829800" cy="1082674"/>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2" name="Google Shape;52;p30"/>
          <p:cNvSpPr txBox="1">
            <a:spLocks noGrp="1"/>
          </p:cNvSpPr>
          <p:nvPr>
            <p:ph type="ftr" idx="11"/>
          </p:nvPr>
        </p:nvSpPr>
        <p:spPr>
          <a:xfrm>
            <a:off x="2209800" y="6416675"/>
            <a:ext cx="4572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0"/>
          <p:cNvSpPr txBox="1">
            <a:spLocks noGrp="1"/>
          </p:cNvSpPr>
          <p:nvPr>
            <p:ph type="dt" idx="10"/>
          </p:nvPr>
        </p:nvSpPr>
        <p:spPr>
          <a:xfrm>
            <a:off x="7010400" y="6416675"/>
            <a:ext cx="1371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30"/>
          <p:cNvSpPr txBox="1">
            <a:spLocks noGrp="1"/>
          </p:cNvSpPr>
          <p:nvPr>
            <p:ph type="sldNum" idx="12"/>
          </p:nvPr>
        </p:nvSpPr>
        <p:spPr>
          <a:xfrm>
            <a:off x="8610600" y="6416675"/>
            <a:ext cx="838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55"/>
        <p:cNvGrpSpPr/>
        <p:nvPr/>
      </p:nvGrpSpPr>
      <p:grpSpPr>
        <a:xfrm>
          <a:off x="0" y="0"/>
          <a:ext cx="0" cy="0"/>
          <a:chOff x="0" y="0"/>
          <a:chExt cx="0" cy="0"/>
        </a:xfrm>
      </p:grpSpPr>
      <p:sp>
        <p:nvSpPr>
          <p:cNvPr id="56" name="Google Shape;56;p31"/>
          <p:cNvSpPr txBox="1">
            <a:spLocks noGrp="1"/>
          </p:cNvSpPr>
          <p:nvPr>
            <p:ph type="title"/>
          </p:nvPr>
        </p:nvSpPr>
        <p:spPr>
          <a:xfrm>
            <a:off x="838200" y="365126"/>
            <a:ext cx="9829800" cy="1082674"/>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7" name="Google Shape;57;p31"/>
          <p:cNvSpPr txBox="1">
            <a:spLocks noGrp="1"/>
          </p:cNvSpPr>
          <p:nvPr>
            <p:ph type="body" idx="1"/>
          </p:nvPr>
        </p:nvSpPr>
        <p:spPr>
          <a:xfrm>
            <a:off x="1524000" y="1828800"/>
            <a:ext cx="9144000" cy="347472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800"/>
              </a:spcBef>
              <a:spcAft>
                <a:spcPts val="0"/>
              </a:spcAft>
              <a:buClr>
                <a:schemeClr val="dk1"/>
              </a:buClr>
              <a:buSzPts val="1800"/>
              <a:buChar char="•"/>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600"/>
              </a:spcBef>
              <a:spcAft>
                <a:spcPts val="0"/>
              </a:spcAft>
              <a:buClr>
                <a:schemeClr val="dk1"/>
              </a:buClr>
              <a:buSzPts val="1800"/>
              <a:buChar char="•"/>
              <a:defRPr/>
            </a:lvl3pPr>
            <a:lvl4pPr marL="1828800" lvl="3" indent="-342900" algn="l">
              <a:lnSpc>
                <a:spcPct val="90000"/>
              </a:lnSpc>
              <a:spcBef>
                <a:spcPts val="600"/>
              </a:spcBef>
              <a:spcAft>
                <a:spcPts val="0"/>
              </a:spcAft>
              <a:buClr>
                <a:schemeClr val="dk1"/>
              </a:buClr>
              <a:buSzPts val="1800"/>
              <a:buChar char="•"/>
              <a:defRPr/>
            </a:lvl4pPr>
            <a:lvl5pPr marL="2286000" lvl="4" indent="-342900" algn="l">
              <a:lnSpc>
                <a:spcPct val="90000"/>
              </a:lnSpc>
              <a:spcBef>
                <a:spcPts val="600"/>
              </a:spcBef>
              <a:spcAft>
                <a:spcPts val="0"/>
              </a:spcAft>
              <a:buClr>
                <a:schemeClr val="dk1"/>
              </a:buClr>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600"/>
              </a:spcBef>
              <a:spcAft>
                <a:spcPts val="0"/>
              </a:spcAft>
              <a:buClr>
                <a:schemeClr val="dk1"/>
              </a:buClr>
              <a:buSzPts val="1800"/>
              <a:buChar char="•"/>
              <a:defRPr/>
            </a:lvl7pPr>
            <a:lvl8pPr marL="3657600" lvl="7" indent="-342900" algn="l">
              <a:lnSpc>
                <a:spcPct val="90000"/>
              </a:lnSpc>
              <a:spcBef>
                <a:spcPts val="600"/>
              </a:spcBef>
              <a:spcAft>
                <a:spcPts val="0"/>
              </a:spcAft>
              <a:buClr>
                <a:schemeClr val="dk1"/>
              </a:buClr>
              <a:buSzPts val="1800"/>
              <a:buChar char="•"/>
              <a:defRPr/>
            </a:lvl8pPr>
            <a:lvl9pPr marL="4114800" lvl="8" indent="-342900" algn="l">
              <a:lnSpc>
                <a:spcPct val="90000"/>
              </a:lnSpc>
              <a:spcBef>
                <a:spcPts val="600"/>
              </a:spcBef>
              <a:spcAft>
                <a:spcPts val="0"/>
              </a:spcAft>
              <a:buClr>
                <a:schemeClr val="dk1"/>
              </a:buClr>
              <a:buSzPts val="1800"/>
              <a:buChar char="•"/>
              <a:defRPr/>
            </a:lvl9pPr>
          </a:lstStyle>
          <a:p>
            <a:endParaRPr/>
          </a:p>
        </p:txBody>
      </p:sp>
      <p:sp>
        <p:nvSpPr>
          <p:cNvPr id="58" name="Google Shape;58;p31"/>
          <p:cNvSpPr txBox="1">
            <a:spLocks noGrp="1"/>
          </p:cNvSpPr>
          <p:nvPr>
            <p:ph type="ftr" idx="11"/>
          </p:nvPr>
        </p:nvSpPr>
        <p:spPr>
          <a:xfrm>
            <a:off x="2209800" y="6416675"/>
            <a:ext cx="4572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31"/>
          <p:cNvSpPr txBox="1">
            <a:spLocks noGrp="1"/>
          </p:cNvSpPr>
          <p:nvPr>
            <p:ph type="dt" idx="10"/>
          </p:nvPr>
        </p:nvSpPr>
        <p:spPr>
          <a:xfrm>
            <a:off x="7010400" y="6416675"/>
            <a:ext cx="1371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31"/>
          <p:cNvSpPr txBox="1">
            <a:spLocks noGrp="1"/>
          </p:cNvSpPr>
          <p:nvPr>
            <p:ph type="sldNum" idx="12"/>
          </p:nvPr>
        </p:nvSpPr>
        <p:spPr>
          <a:xfrm>
            <a:off x="8610600" y="6416675"/>
            <a:ext cx="838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Five Pictures">
  <p:cSld name="Five Pictures">
    <p:spTree>
      <p:nvGrpSpPr>
        <p:cNvPr id="1" name="Shape 65"/>
        <p:cNvGrpSpPr/>
        <p:nvPr/>
      </p:nvGrpSpPr>
      <p:grpSpPr>
        <a:xfrm>
          <a:off x="0" y="0"/>
          <a:ext cx="0" cy="0"/>
          <a:chOff x="0" y="0"/>
          <a:chExt cx="0" cy="0"/>
        </a:xfrm>
      </p:grpSpPr>
      <p:pic>
        <p:nvPicPr>
          <p:cNvPr id="66" name="Google Shape;66;p33"/>
          <p:cNvPicPr preferRelativeResize="0"/>
          <p:nvPr/>
        </p:nvPicPr>
        <p:blipFill rotWithShape="1">
          <a:blip r:embed="rId2">
            <a:alphaModFix/>
          </a:blip>
          <a:srcRect/>
          <a:stretch/>
        </p:blipFill>
        <p:spPr>
          <a:xfrm>
            <a:off x="1963" y="283"/>
            <a:ext cx="12188952" cy="6859715"/>
          </a:xfrm>
          <a:prstGeom prst="rect">
            <a:avLst/>
          </a:prstGeom>
          <a:noFill/>
          <a:ln>
            <a:noFill/>
          </a:ln>
        </p:spPr>
      </p:pic>
      <p:sp>
        <p:nvSpPr>
          <p:cNvPr id="67" name="Google Shape;67;p33"/>
          <p:cNvSpPr txBox="1">
            <a:spLocks noGrp="1"/>
          </p:cNvSpPr>
          <p:nvPr>
            <p:ph type="title"/>
          </p:nvPr>
        </p:nvSpPr>
        <p:spPr>
          <a:xfrm>
            <a:off x="9677400" y="365126"/>
            <a:ext cx="2133600" cy="1539874"/>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1"/>
              </a:buClr>
              <a:buSzPts val="2400"/>
              <a:buFont typeface="Times New Roman"/>
              <a:buNone/>
              <a:defRPr sz="2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33"/>
          <p:cNvSpPr/>
          <p:nvPr/>
        </p:nvSpPr>
        <p:spPr>
          <a:xfrm>
            <a:off x="4182533" y="265044"/>
            <a:ext cx="5232399" cy="3020023"/>
          </a:xfrm>
          <a:custGeom>
            <a:avLst/>
            <a:gdLst/>
            <a:ahLst/>
            <a:cxnLst/>
            <a:rect l="l" t="t" r="r" b="b"/>
            <a:pathLst>
              <a:path w="933" h="1275" extrusionOk="0">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ln>
            <a:noFill/>
          </a:ln>
          <a:effectLst>
            <a:outerShdw blurRad="317500" dist="63500" dir="2700000" algn="tl" rotWithShape="0">
              <a:srgbClr val="000000">
                <a:alpha val="29803"/>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69" name="Google Shape;69;p33" descr="An empty placeholder to add an image. Click on the placeholder and select the image that you wish to add"/>
          <p:cNvSpPr>
            <a:spLocks noGrp="1"/>
          </p:cNvSpPr>
          <p:nvPr>
            <p:ph type="pic" idx="2"/>
          </p:nvPr>
        </p:nvSpPr>
        <p:spPr>
          <a:xfrm>
            <a:off x="4424435" y="436315"/>
            <a:ext cx="4748594" cy="2677481"/>
          </a:xfrm>
          <a:prstGeom prst="rect">
            <a:avLst/>
          </a:prstGeom>
          <a:solidFill>
            <a:srgbClr val="D3E8F5"/>
          </a:solidFill>
          <a:ln>
            <a:noFill/>
          </a:ln>
        </p:spPr>
      </p:sp>
      <p:sp>
        <p:nvSpPr>
          <p:cNvPr id="70" name="Google Shape;70;p33"/>
          <p:cNvSpPr/>
          <p:nvPr/>
        </p:nvSpPr>
        <p:spPr>
          <a:xfrm>
            <a:off x="816188" y="384723"/>
            <a:ext cx="3146212" cy="1894677"/>
          </a:xfrm>
          <a:custGeom>
            <a:avLst/>
            <a:gdLst/>
            <a:ahLst/>
            <a:cxnLst/>
            <a:rect l="l" t="t" r="r" b="b"/>
            <a:pathLst>
              <a:path w="933" h="1275" extrusionOk="0">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ln>
            <a:noFill/>
          </a:ln>
          <a:effectLst>
            <a:outerShdw blurRad="317500" dist="63500" dir="2700000" algn="tl" rotWithShape="0">
              <a:srgbClr val="000000">
                <a:alpha val="29803"/>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71" name="Google Shape;71;p33" descr="An empty placeholder to add an image. Click on the placeholder and select the image that you wish to add"/>
          <p:cNvSpPr>
            <a:spLocks noGrp="1"/>
          </p:cNvSpPr>
          <p:nvPr>
            <p:ph type="pic" idx="3"/>
          </p:nvPr>
        </p:nvSpPr>
        <p:spPr>
          <a:xfrm>
            <a:off x="1013022" y="538232"/>
            <a:ext cx="2752545" cy="1587658"/>
          </a:xfrm>
          <a:prstGeom prst="rect">
            <a:avLst/>
          </a:prstGeom>
          <a:solidFill>
            <a:srgbClr val="D3E8F5"/>
          </a:solidFill>
          <a:ln>
            <a:noFill/>
          </a:ln>
        </p:spPr>
      </p:sp>
      <p:sp>
        <p:nvSpPr>
          <p:cNvPr id="72" name="Google Shape;72;p33"/>
          <p:cNvSpPr/>
          <p:nvPr/>
        </p:nvSpPr>
        <p:spPr>
          <a:xfrm>
            <a:off x="816188" y="2478361"/>
            <a:ext cx="3146212" cy="1894677"/>
          </a:xfrm>
          <a:custGeom>
            <a:avLst/>
            <a:gdLst/>
            <a:ahLst/>
            <a:cxnLst/>
            <a:rect l="l" t="t" r="r" b="b"/>
            <a:pathLst>
              <a:path w="933" h="1275" extrusionOk="0">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ln>
            <a:noFill/>
          </a:ln>
          <a:effectLst>
            <a:outerShdw blurRad="317500" dist="63500" dir="2700000" algn="tl" rotWithShape="0">
              <a:srgbClr val="000000">
                <a:alpha val="29803"/>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73" name="Google Shape;73;p33" descr="An empty placeholder to add an image. Click on the placeholder and select the image that you wish to add"/>
          <p:cNvSpPr>
            <a:spLocks noGrp="1"/>
          </p:cNvSpPr>
          <p:nvPr>
            <p:ph type="pic" idx="4"/>
          </p:nvPr>
        </p:nvSpPr>
        <p:spPr>
          <a:xfrm>
            <a:off x="1013022" y="2631870"/>
            <a:ext cx="2752545" cy="1587658"/>
          </a:xfrm>
          <a:prstGeom prst="rect">
            <a:avLst/>
          </a:prstGeom>
          <a:solidFill>
            <a:srgbClr val="D3E8F5"/>
          </a:solidFill>
          <a:ln>
            <a:noFill/>
          </a:ln>
        </p:spPr>
      </p:sp>
      <p:sp>
        <p:nvSpPr>
          <p:cNvPr id="74" name="Google Shape;74;p33"/>
          <p:cNvSpPr/>
          <p:nvPr/>
        </p:nvSpPr>
        <p:spPr>
          <a:xfrm>
            <a:off x="816188" y="4571999"/>
            <a:ext cx="3146212" cy="1894677"/>
          </a:xfrm>
          <a:custGeom>
            <a:avLst/>
            <a:gdLst/>
            <a:ahLst/>
            <a:cxnLst/>
            <a:rect l="l" t="t" r="r" b="b"/>
            <a:pathLst>
              <a:path w="933" h="1275" extrusionOk="0">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ln>
            <a:noFill/>
          </a:ln>
          <a:effectLst>
            <a:outerShdw blurRad="317500" dist="63500" dir="2700000" algn="tl" rotWithShape="0">
              <a:srgbClr val="000000">
                <a:alpha val="29803"/>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75" name="Google Shape;75;p33" descr="An empty placeholder to add an image. Click on the placeholder and select the image that you wish to add"/>
          <p:cNvSpPr>
            <a:spLocks noGrp="1"/>
          </p:cNvSpPr>
          <p:nvPr>
            <p:ph type="pic" idx="5"/>
          </p:nvPr>
        </p:nvSpPr>
        <p:spPr>
          <a:xfrm>
            <a:off x="1013022" y="4725508"/>
            <a:ext cx="2752545" cy="1587658"/>
          </a:xfrm>
          <a:prstGeom prst="rect">
            <a:avLst/>
          </a:prstGeom>
          <a:solidFill>
            <a:srgbClr val="D3E8F5"/>
          </a:solidFill>
          <a:ln>
            <a:noFill/>
          </a:ln>
        </p:spPr>
      </p:sp>
      <p:sp>
        <p:nvSpPr>
          <p:cNvPr id="76" name="Google Shape;76;p33"/>
          <p:cNvSpPr/>
          <p:nvPr/>
        </p:nvSpPr>
        <p:spPr>
          <a:xfrm>
            <a:off x="4182533" y="3448511"/>
            <a:ext cx="5232399" cy="3020023"/>
          </a:xfrm>
          <a:custGeom>
            <a:avLst/>
            <a:gdLst/>
            <a:ahLst/>
            <a:cxnLst/>
            <a:rect l="l" t="t" r="r" b="b"/>
            <a:pathLst>
              <a:path w="933" h="1275" extrusionOk="0">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ln>
            <a:noFill/>
          </a:ln>
          <a:effectLst>
            <a:outerShdw blurRad="317500" dist="63500" dir="2700000" algn="tl" rotWithShape="0">
              <a:srgbClr val="000000">
                <a:alpha val="29803"/>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77" name="Google Shape;77;p33" descr="An empty placeholder to add an image. Click on the placeholder and select the image that you wish to add"/>
          <p:cNvSpPr>
            <a:spLocks noGrp="1"/>
          </p:cNvSpPr>
          <p:nvPr>
            <p:ph type="pic" idx="6"/>
          </p:nvPr>
        </p:nvSpPr>
        <p:spPr>
          <a:xfrm>
            <a:off x="4424435" y="3619782"/>
            <a:ext cx="4748594" cy="2677481"/>
          </a:xfrm>
          <a:prstGeom prst="rect">
            <a:avLst/>
          </a:prstGeom>
          <a:solidFill>
            <a:srgbClr val="D3E8F5"/>
          </a:solidFill>
          <a:ln>
            <a:noFill/>
          </a:ln>
        </p:spPr>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8"/>
        <p:cNvGrpSpPr/>
        <p:nvPr/>
      </p:nvGrpSpPr>
      <p:grpSpPr>
        <a:xfrm>
          <a:off x="0" y="0"/>
          <a:ext cx="0" cy="0"/>
          <a:chOff x="0" y="0"/>
          <a:chExt cx="0" cy="0"/>
        </a:xfrm>
      </p:grpSpPr>
      <p:sp>
        <p:nvSpPr>
          <p:cNvPr id="79" name="Google Shape;79;p34"/>
          <p:cNvSpPr txBox="1">
            <a:spLocks noGrp="1"/>
          </p:cNvSpPr>
          <p:nvPr>
            <p:ph type="title"/>
          </p:nvPr>
        </p:nvSpPr>
        <p:spPr>
          <a:xfrm>
            <a:off x="838200" y="365126"/>
            <a:ext cx="9829800" cy="1082674"/>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Times New Roman"/>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34"/>
          <p:cNvSpPr txBox="1">
            <a:spLocks noGrp="1"/>
          </p:cNvSpPr>
          <p:nvPr>
            <p:ph type="body" idx="1"/>
          </p:nvPr>
        </p:nvSpPr>
        <p:spPr>
          <a:xfrm>
            <a:off x="4724400" y="1828800"/>
            <a:ext cx="5943600" cy="3476625"/>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800"/>
              </a:spcBef>
              <a:spcAft>
                <a:spcPts val="0"/>
              </a:spcAft>
              <a:buClr>
                <a:schemeClr val="dk1"/>
              </a:buClr>
              <a:buSzPts val="2000"/>
              <a:buChar char="•"/>
              <a:defRPr sz="2000"/>
            </a:lvl1pPr>
            <a:lvl2pPr marL="914400" lvl="1" indent="-342900" algn="l">
              <a:lnSpc>
                <a:spcPct val="90000"/>
              </a:lnSpc>
              <a:spcBef>
                <a:spcPts val="1200"/>
              </a:spcBef>
              <a:spcAft>
                <a:spcPts val="0"/>
              </a:spcAft>
              <a:buClr>
                <a:schemeClr val="dk1"/>
              </a:buClr>
              <a:buSzPts val="1800"/>
              <a:buChar char="•"/>
              <a:defRPr sz="1800"/>
            </a:lvl2pPr>
            <a:lvl3pPr marL="1371600" lvl="2" indent="-330200" algn="l">
              <a:lnSpc>
                <a:spcPct val="90000"/>
              </a:lnSpc>
              <a:spcBef>
                <a:spcPts val="600"/>
              </a:spcBef>
              <a:spcAft>
                <a:spcPts val="0"/>
              </a:spcAft>
              <a:buClr>
                <a:schemeClr val="dk1"/>
              </a:buClr>
              <a:buSzPts val="1600"/>
              <a:buChar char="•"/>
              <a:defRPr sz="1600"/>
            </a:lvl3pPr>
            <a:lvl4pPr marL="1828800" lvl="3" indent="-317500" algn="l">
              <a:lnSpc>
                <a:spcPct val="90000"/>
              </a:lnSpc>
              <a:spcBef>
                <a:spcPts val="600"/>
              </a:spcBef>
              <a:spcAft>
                <a:spcPts val="0"/>
              </a:spcAft>
              <a:buClr>
                <a:schemeClr val="dk1"/>
              </a:buClr>
              <a:buSzPts val="1400"/>
              <a:buChar char="•"/>
              <a:defRPr sz="1400"/>
            </a:lvl4pPr>
            <a:lvl5pPr marL="2286000" lvl="4" indent="-317500" algn="l">
              <a:lnSpc>
                <a:spcPct val="90000"/>
              </a:lnSpc>
              <a:spcBef>
                <a:spcPts val="600"/>
              </a:spcBef>
              <a:spcAft>
                <a:spcPts val="0"/>
              </a:spcAft>
              <a:buClr>
                <a:schemeClr val="dk1"/>
              </a:buClr>
              <a:buSzPts val="1400"/>
              <a:buChar char="•"/>
              <a:defRPr sz="1400"/>
            </a:lvl5pPr>
            <a:lvl6pPr marL="2743200" lvl="5" indent="-355600" algn="l">
              <a:lnSpc>
                <a:spcPct val="90000"/>
              </a:lnSpc>
              <a:spcBef>
                <a:spcPts val="600"/>
              </a:spcBef>
              <a:spcAft>
                <a:spcPts val="0"/>
              </a:spcAft>
              <a:buClr>
                <a:schemeClr val="dk1"/>
              </a:buClr>
              <a:buSzPts val="2000"/>
              <a:buChar char="•"/>
              <a:defRPr sz="2000"/>
            </a:lvl6pPr>
            <a:lvl7pPr marL="3200400" lvl="6" indent="-355600" algn="l">
              <a:lnSpc>
                <a:spcPct val="90000"/>
              </a:lnSpc>
              <a:spcBef>
                <a:spcPts val="600"/>
              </a:spcBef>
              <a:spcAft>
                <a:spcPts val="0"/>
              </a:spcAft>
              <a:buClr>
                <a:schemeClr val="dk1"/>
              </a:buClr>
              <a:buSzPts val="2000"/>
              <a:buChar char="•"/>
              <a:defRPr sz="2000"/>
            </a:lvl7pPr>
            <a:lvl8pPr marL="3657600" lvl="7" indent="-355600" algn="l">
              <a:lnSpc>
                <a:spcPct val="90000"/>
              </a:lnSpc>
              <a:spcBef>
                <a:spcPts val="600"/>
              </a:spcBef>
              <a:spcAft>
                <a:spcPts val="0"/>
              </a:spcAft>
              <a:buClr>
                <a:schemeClr val="dk1"/>
              </a:buClr>
              <a:buSzPts val="2000"/>
              <a:buChar char="•"/>
              <a:defRPr sz="2000"/>
            </a:lvl8pPr>
            <a:lvl9pPr marL="4114800" lvl="8" indent="-355600" algn="l">
              <a:lnSpc>
                <a:spcPct val="90000"/>
              </a:lnSpc>
              <a:spcBef>
                <a:spcPts val="600"/>
              </a:spcBef>
              <a:spcAft>
                <a:spcPts val="0"/>
              </a:spcAft>
              <a:buClr>
                <a:schemeClr val="dk1"/>
              </a:buClr>
              <a:buSzPts val="2000"/>
              <a:buChar char="•"/>
              <a:defRPr sz="2000"/>
            </a:lvl9pPr>
          </a:lstStyle>
          <a:p>
            <a:endParaRPr/>
          </a:p>
        </p:txBody>
      </p:sp>
      <p:sp>
        <p:nvSpPr>
          <p:cNvPr id="81" name="Google Shape;81;p34"/>
          <p:cNvSpPr txBox="1">
            <a:spLocks noGrp="1"/>
          </p:cNvSpPr>
          <p:nvPr>
            <p:ph type="body" idx="2"/>
          </p:nvPr>
        </p:nvSpPr>
        <p:spPr>
          <a:xfrm>
            <a:off x="1523999" y="1828800"/>
            <a:ext cx="2926080" cy="34766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200"/>
              </a:spcBef>
              <a:spcAft>
                <a:spcPts val="0"/>
              </a:spcAft>
              <a:buClr>
                <a:schemeClr val="dk1"/>
              </a:buClr>
              <a:buSzPts val="1800"/>
              <a:buNone/>
              <a:defRPr sz="1800"/>
            </a:lvl1pPr>
            <a:lvl2pPr marL="914400" lvl="1" indent="-228600" algn="l">
              <a:lnSpc>
                <a:spcPct val="90000"/>
              </a:lnSpc>
              <a:spcBef>
                <a:spcPts val="1200"/>
              </a:spcBef>
              <a:spcAft>
                <a:spcPts val="0"/>
              </a:spcAft>
              <a:buClr>
                <a:schemeClr val="dk1"/>
              </a:buClr>
              <a:buSzPts val="1400"/>
              <a:buNone/>
              <a:defRPr sz="1400"/>
            </a:lvl2pPr>
            <a:lvl3pPr marL="1371600" lvl="2" indent="-228600" algn="l">
              <a:lnSpc>
                <a:spcPct val="90000"/>
              </a:lnSpc>
              <a:spcBef>
                <a:spcPts val="600"/>
              </a:spcBef>
              <a:spcAft>
                <a:spcPts val="0"/>
              </a:spcAft>
              <a:buClr>
                <a:schemeClr val="dk1"/>
              </a:buClr>
              <a:buSzPts val="1200"/>
              <a:buNone/>
              <a:defRPr sz="1200"/>
            </a:lvl3pPr>
            <a:lvl4pPr marL="1828800" lvl="3" indent="-228600" algn="l">
              <a:lnSpc>
                <a:spcPct val="90000"/>
              </a:lnSpc>
              <a:spcBef>
                <a:spcPts val="600"/>
              </a:spcBef>
              <a:spcAft>
                <a:spcPts val="0"/>
              </a:spcAft>
              <a:buClr>
                <a:schemeClr val="dk1"/>
              </a:buClr>
              <a:buSzPts val="1000"/>
              <a:buNone/>
              <a:defRPr sz="1000"/>
            </a:lvl4pPr>
            <a:lvl5pPr marL="2286000" lvl="4" indent="-228600" algn="l">
              <a:lnSpc>
                <a:spcPct val="90000"/>
              </a:lnSpc>
              <a:spcBef>
                <a:spcPts val="600"/>
              </a:spcBef>
              <a:spcAft>
                <a:spcPts val="0"/>
              </a:spcAft>
              <a:buClr>
                <a:schemeClr val="dk1"/>
              </a:buClr>
              <a:buSzPts val="1000"/>
              <a:buNone/>
              <a:defRPr sz="1000"/>
            </a:lvl5pPr>
            <a:lvl6pPr marL="2743200" lvl="5" indent="-228600" algn="l">
              <a:lnSpc>
                <a:spcPct val="90000"/>
              </a:lnSpc>
              <a:spcBef>
                <a:spcPts val="600"/>
              </a:spcBef>
              <a:spcAft>
                <a:spcPts val="0"/>
              </a:spcAft>
              <a:buClr>
                <a:schemeClr val="dk1"/>
              </a:buClr>
              <a:buSzPts val="1000"/>
              <a:buNone/>
              <a:defRPr sz="1000"/>
            </a:lvl6pPr>
            <a:lvl7pPr marL="3200400" lvl="6" indent="-228600" algn="l">
              <a:lnSpc>
                <a:spcPct val="90000"/>
              </a:lnSpc>
              <a:spcBef>
                <a:spcPts val="600"/>
              </a:spcBef>
              <a:spcAft>
                <a:spcPts val="0"/>
              </a:spcAft>
              <a:buClr>
                <a:schemeClr val="dk1"/>
              </a:buClr>
              <a:buSzPts val="1000"/>
              <a:buNone/>
              <a:defRPr sz="1000"/>
            </a:lvl7pPr>
            <a:lvl8pPr marL="3657600" lvl="7" indent="-228600" algn="l">
              <a:lnSpc>
                <a:spcPct val="90000"/>
              </a:lnSpc>
              <a:spcBef>
                <a:spcPts val="600"/>
              </a:spcBef>
              <a:spcAft>
                <a:spcPts val="0"/>
              </a:spcAft>
              <a:buClr>
                <a:schemeClr val="dk1"/>
              </a:buClr>
              <a:buSzPts val="1000"/>
              <a:buNone/>
              <a:defRPr sz="1000"/>
            </a:lvl8pPr>
            <a:lvl9pPr marL="4114800" lvl="8" indent="-228600" algn="l">
              <a:lnSpc>
                <a:spcPct val="90000"/>
              </a:lnSpc>
              <a:spcBef>
                <a:spcPts val="600"/>
              </a:spcBef>
              <a:spcAft>
                <a:spcPts val="0"/>
              </a:spcAft>
              <a:buClr>
                <a:schemeClr val="dk1"/>
              </a:buClr>
              <a:buSzPts val="1000"/>
              <a:buNone/>
              <a:defRPr sz="1000"/>
            </a:lvl9pPr>
          </a:lstStyle>
          <a:p>
            <a:endParaRPr/>
          </a:p>
        </p:txBody>
      </p:sp>
      <p:sp>
        <p:nvSpPr>
          <p:cNvPr id="82" name="Google Shape;82;p34"/>
          <p:cNvSpPr txBox="1">
            <a:spLocks noGrp="1"/>
          </p:cNvSpPr>
          <p:nvPr>
            <p:ph type="ftr" idx="11"/>
          </p:nvPr>
        </p:nvSpPr>
        <p:spPr>
          <a:xfrm>
            <a:off x="2209800" y="6416675"/>
            <a:ext cx="4572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34"/>
          <p:cNvSpPr txBox="1">
            <a:spLocks noGrp="1"/>
          </p:cNvSpPr>
          <p:nvPr>
            <p:ph type="dt" idx="10"/>
          </p:nvPr>
        </p:nvSpPr>
        <p:spPr>
          <a:xfrm>
            <a:off x="7010400" y="6416675"/>
            <a:ext cx="1371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34"/>
          <p:cNvSpPr txBox="1">
            <a:spLocks noGrp="1"/>
          </p:cNvSpPr>
          <p:nvPr>
            <p:ph type="sldNum" idx="12"/>
          </p:nvPr>
        </p:nvSpPr>
        <p:spPr>
          <a:xfrm>
            <a:off x="8610600" y="6416675"/>
            <a:ext cx="838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p:cSld name="Picture with Caption">
    <p:spTree>
      <p:nvGrpSpPr>
        <p:cNvPr id="1" name="Shape 85"/>
        <p:cNvGrpSpPr/>
        <p:nvPr/>
      </p:nvGrpSpPr>
      <p:grpSpPr>
        <a:xfrm>
          <a:off x="0" y="0"/>
          <a:ext cx="0" cy="0"/>
          <a:chOff x="0" y="0"/>
          <a:chExt cx="0" cy="0"/>
        </a:xfrm>
      </p:grpSpPr>
      <p:sp>
        <p:nvSpPr>
          <p:cNvPr id="86" name="Google Shape;86;p35"/>
          <p:cNvSpPr/>
          <p:nvPr/>
        </p:nvSpPr>
        <p:spPr>
          <a:xfrm>
            <a:off x="804333" y="1695450"/>
            <a:ext cx="5596467" cy="3295650"/>
          </a:xfrm>
          <a:custGeom>
            <a:avLst/>
            <a:gdLst/>
            <a:ahLst/>
            <a:cxnLst/>
            <a:rect l="l" t="t" r="r" b="b"/>
            <a:pathLst>
              <a:path w="1347" h="986" extrusionOk="0">
                <a:moveTo>
                  <a:pt x="1279" y="919"/>
                </a:moveTo>
                <a:cubicBezTo>
                  <a:pt x="1211" y="986"/>
                  <a:pt x="121" y="974"/>
                  <a:pt x="65" y="919"/>
                </a:cubicBezTo>
                <a:cubicBezTo>
                  <a:pt x="9" y="863"/>
                  <a:pt x="0" y="128"/>
                  <a:pt x="65" y="64"/>
                </a:cubicBezTo>
                <a:cubicBezTo>
                  <a:pt x="130" y="0"/>
                  <a:pt x="1217" y="3"/>
                  <a:pt x="1279" y="64"/>
                </a:cubicBezTo>
                <a:cubicBezTo>
                  <a:pt x="1341" y="125"/>
                  <a:pt x="1347" y="852"/>
                  <a:pt x="1279" y="919"/>
                </a:cubicBezTo>
                <a:close/>
              </a:path>
            </a:pathLst>
          </a:custGeom>
          <a:solidFill>
            <a:srgbClr val="FFFFFF"/>
          </a:solidFill>
          <a:ln>
            <a:noFill/>
          </a:ln>
          <a:effectLst>
            <a:outerShdw blurRad="317500" dist="63500" dir="2700000" algn="tl" rotWithShape="0">
              <a:srgbClr val="000000">
                <a:alpha val="29803"/>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87" name="Google Shape;87;p35"/>
          <p:cNvSpPr txBox="1">
            <a:spLocks noGrp="1"/>
          </p:cNvSpPr>
          <p:nvPr>
            <p:ph type="title"/>
          </p:nvPr>
        </p:nvSpPr>
        <p:spPr>
          <a:xfrm>
            <a:off x="838200" y="365126"/>
            <a:ext cx="9829800" cy="1082674"/>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Times New Roman"/>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35" descr="An empty placeholder to add an image. Click on the placeholder and select the image that you wish to add"/>
          <p:cNvSpPr>
            <a:spLocks noGrp="1"/>
          </p:cNvSpPr>
          <p:nvPr>
            <p:ph type="pic" idx="2"/>
          </p:nvPr>
        </p:nvSpPr>
        <p:spPr>
          <a:xfrm>
            <a:off x="1006022" y="1874520"/>
            <a:ext cx="5193089" cy="2937510"/>
          </a:xfrm>
          <a:prstGeom prst="rect">
            <a:avLst/>
          </a:prstGeom>
          <a:solidFill>
            <a:srgbClr val="D3E8F5"/>
          </a:solidFill>
          <a:ln>
            <a:noFill/>
          </a:ln>
        </p:spPr>
      </p:sp>
      <p:sp>
        <p:nvSpPr>
          <p:cNvPr id="89" name="Google Shape;89;p35"/>
          <p:cNvSpPr txBox="1">
            <a:spLocks noGrp="1"/>
          </p:cNvSpPr>
          <p:nvPr>
            <p:ph type="body" idx="1"/>
          </p:nvPr>
        </p:nvSpPr>
        <p:spPr>
          <a:xfrm>
            <a:off x="7010400" y="2245995"/>
            <a:ext cx="3657600" cy="219456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200"/>
              </a:spcBef>
              <a:spcAft>
                <a:spcPts val="0"/>
              </a:spcAft>
              <a:buClr>
                <a:schemeClr val="dk1"/>
              </a:buClr>
              <a:buSzPts val="1800"/>
              <a:buNone/>
              <a:defRPr sz="1800"/>
            </a:lvl1pPr>
            <a:lvl2pPr marL="914400" lvl="1" indent="-228600" algn="l">
              <a:lnSpc>
                <a:spcPct val="90000"/>
              </a:lnSpc>
              <a:spcBef>
                <a:spcPts val="1200"/>
              </a:spcBef>
              <a:spcAft>
                <a:spcPts val="0"/>
              </a:spcAft>
              <a:buClr>
                <a:schemeClr val="dk1"/>
              </a:buClr>
              <a:buSzPts val="1400"/>
              <a:buNone/>
              <a:defRPr sz="1400"/>
            </a:lvl2pPr>
            <a:lvl3pPr marL="1371600" lvl="2" indent="-228600" algn="l">
              <a:lnSpc>
                <a:spcPct val="90000"/>
              </a:lnSpc>
              <a:spcBef>
                <a:spcPts val="600"/>
              </a:spcBef>
              <a:spcAft>
                <a:spcPts val="0"/>
              </a:spcAft>
              <a:buClr>
                <a:schemeClr val="dk1"/>
              </a:buClr>
              <a:buSzPts val="1200"/>
              <a:buNone/>
              <a:defRPr sz="1200"/>
            </a:lvl3pPr>
            <a:lvl4pPr marL="1828800" lvl="3" indent="-228600" algn="l">
              <a:lnSpc>
                <a:spcPct val="90000"/>
              </a:lnSpc>
              <a:spcBef>
                <a:spcPts val="600"/>
              </a:spcBef>
              <a:spcAft>
                <a:spcPts val="0"/>
              </a:spcAft>
              <a:buClr>
                <a:schemeClr val="dk1"/>
              </a:buClr>
              <a:buSzPts val="1000"/>
              <a:buNone/>
              <a:defRPr sz="1000"/>
            </a:lvl4pPr>
            <a:lvl5pPr marL="2286000" lvl="4" indent="-228600" algn="l">
              <a:lnSpc>
                <a:spcPct val="90000"/>
              </a:lnSpc>
              <a:spcBef>
                <a:spcPts val="600"/>
              </a:spcBef>
              <a:spcAft>
                <a:spcPts val="0"/>
              </a:spcAft>
              <a:buClr>
                <a:schemeClr val="dk1"/>
              </a:buClr>
              <a:buSzPts val="1000"/>
              <a:buNone/>
              <a:defRPr sz="1000"/>
            </a:lvl5pPr>
            <a:lvl6pPr marL="2743200" lvl="5" indent="-228600" algn="l">
              <a:lnSpc>
                <a:spcPct val="90000"/>
              </a:lnSpc>
              <a:spcBef>
                <a:spcPts val="600"/>
              </a:spcBef>
              <a:spcAft>
                <a:spcPts val="0"/>
              </a:spcAft>
              <a:buClr>
                <a:schemeClr val="dk1"/>
              </a:buClr>
              <a:buSzPts val="1000"/>
              <a:buNone/>
              <a:defRPr sz="1000"/>
            </a:lvl6pPr>
            <a:lvl7pPr marL="3200400" lvl="6" indent="-228600" algn="l">
              <a:lnSpc>
                <a:spcPct val="90000"/>
              </a:lnSpc>
              <a:spcBef>
                <a:spcPts val="600"/>
              </a:spcBef>
              <a:spcAft>
                <a:spcPts val="0"/>
              </a:spcAft>
              <a:buClr>
                <a:schemeClr val="dk1"/>
              </a:buClr>
              <a:buSzPts val="1000"/>
              <a:buNone/>
              <a:defRPr sz="1000"/>
            </a:lvl7pPr>
            <a:lvl8pPr marL="3657600" lvl="7" indent="-228600" algn="l">
              <a:lnSpc>
                <a:spcPct val="90000"/>
              </a:lnSpc>
              <a:spcBef>
                <a:spcPts val="600"/>
              </a:spcBef>
              <a:spcAft>
                <a:spcPts val="0"/>
              </a:spcAft>
              <a:buClr>
                <a:schemeClr val="dk1"/>
              </a:buClr>
              <a:buSzPts val="1000"/>
              <a:buNone/>
              <a:defRPr sz="1000"/>
            </a:lvl8pPr>
            <a:lvl9pPr marL="4114800" lvl="8" indent="-228600" algn="l">
              <a:lnSpc>
                <a:spcPct val="90000"/>
              </a:lnSpc>
              <a:spcBef>
                <a:spcPts val="600"/>
              </a:spcBef>
              <a:spcAft>
                <a:spcPts val="0"/>
              </a:spcAft>
              <a:buClr>
                <a:schemeClr val="dk1"/>
              </a:buClr>
              <a:buSzPts val="1000"/>
              <a:buNone/>
              <a:defRPr sz="1000"/>
            </a:lvl9pPr>
          </a:lstStyle>
          <a:p>
            <a:endParaRPr/>
          </a:p>
        </p:txBody>
      </p:sp>
      <p:sp>
        <p:nvSpPr>
          <p:cNvPr id="90" name="Google Shape;90;p35"/>
          <p:cNvSpPr txBox="1">
            <a:spLocks noGrp="1"/>
          </p:cNvSpPr>
          <p:nvPr>
            <p:ph type="ftr" idx="11"/>
          </p:nvPr>
        </p:nvSpPr>
        <p:spPr>
          <a:xfrm>
            <a:off x="2209800" y="6416675"/>
            <a:ext cx="4572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35"/>
          <p:cNvSpPr txBox="1">
            <a:spLocks noGrp="1"/>
          </p:cNvSpPr>
          <p:nvPr>
            <p:ph type="dt" idx="10"/>
          </p:nvPr>
        </p:nvSpPr>
        <p:spPr>
          <a:xfrm>
            <a:off x="7010400" y="6416675"/>
            <a:ext cx="1371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2" name="Google Shape;92;p35"/>
          <p:cNvSpPr txBox="1">
            <a:spLocks noGrp="1"/>
          </p:cNvSpPr>
          <p:nvPr>
            <p:ph type="sldNum" idx="12"/>
          </p:nvPr>
        </p:nvSpPr>
        <p:spPr>
          <a:xfrm>
            <a:off x="8610600" y="6416675"/>
            <a:ext cx="838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Two Pictures with Captions">
  <p:cSld name="Two Pictures with Captions">
    <p:spTree>
      <p:nvGrpSpPr>
        <p:cNvPr id="1" name="Shape 93"/>
        <p:cNvGrpSpPr/>
        <p:nvPr/>
      </p:nvGrpSpPr>
      <p:grpSpPr>
        <a:xfrm>
          <a:off x="0" y="0"/>
          <a:ext cx="0" cy="0"/>
          <a:chOff x="0" y="0"/>
          <a:chExt cx="0" cy="0"/>
        </a:xfrm>
      </p:grpSpPr>
      <p:pic>
        <p:nvPicPr>
          <p:cNvPr id="94" name="Google Shape;94;p36"/>
          <p:cNvPicPr preferRelativeResize="0"/>
          <p:nvPr/>
        </p:nvPicPr>
        <p:blipFill rotWithShape="1">
          <a:blip r:embed="rId2">
            <a:alphaModFix/>
          </a:blip>
          <a:srcRect/>
          <a:stretch/>
        </p:blipFill>
        <p:spPr>
          <a:xfrm>
            <a:off x="3855" y="1716"/>
            <a:ext cx="12188952" cy="6856284"/>
          </a:xfrm>
          <a:prstGeom prst="rect">
            <a:avLst/>
          </a:prstGeom>
          <a:noFill/>
          <a:ln>
            <a:noFill/>
          </a:ln>
        </p:spPr>
      </p:pic>
      <p:sp>
        <p:nvSpPr>
          <p:cNvPr id="95" name="Google Shape;95;p36"/>
          <p:cNvSpPr txBox="1">
            <a:spLocks noGrp="1"/>
          </p:cNvSpPr>
          <p:nvPr>
            <p:ph type="title"/>
          </p:nvPr>
        </p:nvSpPr>
        <p:spPr>
          <a:xfrm>
            <a:off x="1028580" y="5791200"/>
            <a:ext cx="8115419" cy="701674"/>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1"/>
              </a:buClr>
              <a:buSzPts val="2400"/>
              <a:buFont typeface="Times New Roman"/>
              <a:buNone/>
              <a:defRPr sz="2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6" name="Google Shape;96;p36"/>
          <p:cNvSpPr/>
          <p:nvPr/>
        </p:nvSpPr>
        <p:spPr>
          <a:xfrm>
            <a:off x="762000" y="933449"/>
            <a:ext cx="4114800" cy="4109465"/>
          </a:xfrm>
          <a:custGeom>
            <a:avLst/>
            <a:gdLst/>
            <a:ahLst/>
            <a:cxnLst/>
            <a:rect l="l" t="t" r="r" b="b"/>
            <a:pathLst>
              <a:path w="933" h="1275" extrusionOk="0">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ln>
            <a:noFill/>
          </a:ln>
          <a:effectLst>
            <a:outerShdw blurRad="317500" dist="63500" dir="2700000" algn="tl" rotWithShape="0">
              <a:srgbClr val="000000">
                <a:alpha val="29803"/>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97" name="Google Shape;97;p36" descr="An empty placeholder to add an image. Click on the placeholder and select the image that you wish to add"/>
          <p:cNvSpPr>
            <a:spLocks noGrp="1"/>
          </p:cNvSpPr>
          <p:nvPr>
            <p:ph type="pic" idx="2"/>
          </p:nvPr>
        </p:nvSpPr>
        <p:spPr>
          <a:xfrm>
            <a:off x="992435" y="1113022"/>
            <a:ext cx="3638453" cy="3750319"/>
          </a:xfrm>
          <a:prstGeom prst="rect">
            <a:avLst/>
          </a:prstGeom>
          <a:solidFill>
            <a:srgbClr val="D3E8F5"/>
          </a:solidFill>
          <a:ln>
            <a:noFill/>
          </a:ln>
        </p:spPr>
      </p:sp>
      <p:sp>
        <p:nvSpPr>
          <p:cNvPr id="98" name="Google Shape;98;p36"/>
          <p:cNvSpPr txBox="1">
            <a:spLocks noGrp="1"/>
          </p:cNvSpPr>
          <p:nvPr>
            <p:ph type="body" idx="1"/>
          </p:nvPr>
        </p:nvSpPr>
        <p:spPr>
          <a:xfrm>
            <a:off x="1028581" y="5181600"/>
            <a:ext cx="3566160" cy="49377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800"/>
              </a:spcBef>
              <a:spcAft>
                <a:spcPts val="0"/>
              </a:spcAft>
              <a:buClr>
                <a:schemeClr val="dk1"/>
              </a:buClr>
              <a:buSzPts val="1800"/>
              <a:buNone/>
              <a:defRPr sz="1800"/>
            </a:lvl1pPr>
            <a:lvl2pPr marL="914400" lvl="1" indent="-228600" algn="l">
              <a:lnSpc>
                <a:spcPct val="90000"/>
              </a:lnSpc>
              <a:spcBef>
                <a:spcPts val="1200"/>
              </a:spcBef>
              <a:spcAft>
                <a:spcPts val="0"/>
              </a:spcAft>
              <a:buClr>
                <a:schemeClr val="dk1"/>
              </a:buClr>
              <a:buSzPts val="1800"/>
              <a:buNone/>
              <a:defRPr sz="1800"/>
            </a:lvl2pPr>
            <a:lvl3pPr marL="1371600" lvl="2" indent="-228600" algn="l">
              <a:lnSpc>
                <a:spcPct val="90000"/>
              </a:lnSpc>
              <a:spcBef>
                <a:spcPts val="1200"/>
              </a:spcBef>
              <a:spcAft>
                <a:spcPts val="0"/>
              </a:spcAft>
              <a:buClr>
                <a:schemeClr val="dk1"/>
              </a:buClr>
              <a:buSzPts val="1800"/>
              <a:buNone/>
              <a:defRPr sz="1800"/>
            </a:lvl3pPr>
            <a:lvl4pPr marL="1828800" lvl="3" indent="-228600" algn="l">
              <a:lnSpc>
                <a:spcPct val="90000"/>
              </a:lnSpc>
              <a:spcBef>
                <a:spcPts val="1200"/>
              </a:spcBef>
              <a:spcAft>
                <a:spcPts val="0"/>
              </a:spcAft>
              <a:buClr>
                <a:schemeClr val="dk1"/>
              </a:buClr>
              <a:buSzPts val="1800"/>
              <a:buNone/>
              <a:defRPr sz="1800"/>
            </a:lvl4pPr>
            <a:lvl5pPr marL="2286000" lvl="4" indent="-228600" algn="l">
              <a:lnSpc>
                <a:spcPct val="90000"/>
              </a:lnSpc>
              <a:spcBef>
                <a:spcPts val="1200"/>
              </a:spcBef>
              <a:spcAft>
                <a:spcPts val="0"/>
              </a:spcAft>
              <a:buClr>
                <a:schemeClr val="dk1"/>
              </a:buClr>
              <a:buSzPts val="1800"/>
              <a:buNone/>
              <a:defRPr sz="1800"/>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600"/>
              </a:spcBef>
              <a:spcAft>
                <a:spcPts val="0"/>
              </a:spcAft>
              <a:buClr>
                <a:schemeClr val="dk1"/>
              </a:buClr>
              <a:buSzPts val="1800"/>
              <a:buChar char="•"/>
              <a:defRPr/>
            </a:lvl7pPr>
            <a:lvl8pPr marL="3657600" lvl="7" indent="-342900" algn="l">
              <a:lnSpc>
                <a:spcPct val="90000"/>
              </a:lnSpc>
              <a:spcBef>
                <a:spcPts val="600"/>
              </a:spcBef>
              <a:spcAft>
                <a:spcPts val="0"/>
              </a:spcAft>
              <a:buClr>
                <a:schemeClr val="dk1"/>
              </a:buClr>
              <a:buSzPts val="1800"/>
              <a:buChar char="•"/>
              <a:defRPr/>
            </a:lvl8pPr>
            <a:lvl9pPr marL="4114800" lvl="8" indent="-342900" algn="l">
              <a:lnSpc>
                <a:spcPct val="90000"/>
              </a:lnSpc>
              <a:spcBef>
                <a:spcPts val="600"/>
              </a:spcBef>
              <a:spcAft>
                <a:spcPts val="0"/>
              </a:spcAft>
              <a:buClr>
                <a:schemeClr val="dk1"/>
              </a:buClr>
              <a:buSzPts val="1800"/>
              <a:buChar char="•"/>
              <a:defRPr/>
            </a:lvl9pPr>
          </a:lstStyle>
          <a:p>
            <a:endParaRPr/>
          </a:p>
        </p:txBody>
      </p:sp>
      <p:sp>
        <p:nvSpPr>
          <p:cNvPr id="99" name="Google Shape;99;p36"/>
          <p:cNvSpPr/>
          <p:nvPr/>
        </p:nvSpPr>
        <p:spPr>
          <a:xfrm>
            <a:off x="5300133" y="933449"/>
            <a:ext cx="4114800" cy="4109465"/>
          </a:xfrm>
          <a:custGeom>
            <a:avLst/>
            <a:gdLst/>
            <a:ahLst/>
            <a:cxnLst/>
            <a:rect l="l" t="t" r="r" b="b"/>
            <a:pathLst>
              <a:path w="933" h="1275" extrusionOk="0">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ln>
            <a:noFill/>
          </a:ln>
          <a:effectLst>
            <a:outerShdw blurRad="317500" dist="63500" dir="2700000" algn="tl" rotWithShape="0">
              <a:srgbClr val="000000">
                <a:alpha val="29803"/>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00" name="Google Shape;100;p36" descr="An empty placeholder to add an image. Click on the placeholder and select the image that you wish to add"/>
          <p:cNvSpPr>
            <a:spLocks noGrp="1"/>
          </p:cNvSpPr>
          <p:nvPr>
            <p:ph type="pic" idx="3"/>
          </p:nvPr>
        </p:nvSpPr>
        <p:spPr>
          <a:xfrm>
            <a:off x="5530568" y="1113022"/>
            <a:ext cx="3638453" cy="3750319"/>
          </a:xfrm>
          <a:prstGeom prst="rect">
            <a:avLst/>
          </a:prstGeom>
          <a:solidFill>
            <a:srgbClr val="D3E8F5"/>
          </a:solidFill>
          <a:ln>
            <a:noFill/>
          </a:ln>
        </p:spPr>
      </p:sp>
      <p:sp>
        <p:nvSpPr>
          <p:cNvPr id="101" name="Google Shape;101;p36"/>
          <p:cNvSpPr txBox="1">
            <a:spLocks noGrp="1"/>
          </p:cNvSpPr>
          <p:nvPr>
            <p:ph type="body" idx="4"/>
          </p:nvPr>
        </p:nvSpPr>
        <p:spPr>
          <a:xfrm>
            <a:off x="5566714" y="5181600"/>
            <a:ext cx="3566160" cy="49377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800"/>
              </a:spcBef>
              <a:spcAft>
                <a:spcPts val="0"/>
              </a:spcAft>
              <a:buClr>
                <a:schemeClr val="dk1"/>
              </a:buClr>
              <a:buSzPts val="1800"/>
              <a:buNone/>
              <a:defRPr sz="1800"/>
            </a:lvl1pPr>
            <a:lvl2pPr marL="914400" lvl="1" indent="-228600" algn="l">
              <a:lnSpc>
                <a:spcPct val="90000"/>
              </a:lnSpc>
              <a:spcBef>
                <a:spcPts val="1200"/>
              </a:spcBef>
              <a:spcAft>
                <a:spcPts val="0"/>
              </a:spcAft>
              <a:buClr>
                <a:schemeClr val="dk1"/>
              </a:buClr>
              <a:buSzPts val="1800"/>
              <a:buNone/>
              <a:defRPr sz="1800"/>
            </a:lvl2pPr>
            <a:lvl3pPr marL="1371600" lvl="2" indent="-228600" algn="l">
              <a:lnSpc>
                <a:spcPct val="90000"/>
              </a:lnSpc>
              <a:spcBef>
                <a:spcPts val="1200"/>
              </a:spcBef>
              <a:spcAft>
                <a:spcPts val="0"/>
              </a:spcAft>
              <a:buClr>
                <a:schemeClr val="dk1"/>
              </a:buClr>
              <a:buSzPts val="1800"/>
              <a:buNone/>
              <a:defRPr sz="1800"/>
            </a:lvl3pPr>
            <a:lvl4pPr marL="1828800" lvl="3" indent="-228600" algn="l">
              <a:lnSpc>
                <a:spcPct val="90000"/>
              </a:lnSpc>
              <a:spcBef>
                <a:spcPts val="1200"/>
              </a:spcBef>
              <a:spcAft>
                <a:spcPts val="0"/>
              </a:spcAft>
              <a:buClr>
                <a:schemeClr val="dk1"/>
              </a:buClr>
              <a:buSzPts val="1800"/>
              <a:buNone/>
              <a:defRPr sz="1800"/>
            </a:lvl4pPr>
            <a:lvl5pPr marL="2286000" lvl="4" indent="-228600" algn="l">
              <a:lnSpc>
                <a:spcPct val="90000"/>
              </a:lnSpc>
              <a:spcBef>
                <a:spcPts val="1200"/>
              </a:spcBef>
              <a:spcAft>
                <a:spcPts val="0"/>
              </a:spcAft>
              <a:buClr>
                <a:schemeClr val="dk1"/>
              </a:buClr>
              <a:buSzPts val="1800"/>
              <a:buNone/>
              <a:defRPr sz="1800"/>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600"/>
              </a:spcBef>
              <a:spcAft>
                <a:spcPts val="0"/>
              </a:spcAft>
              <a:buClr>
                <a:schemeClr val="dk1"/>
              </a:buClr>
              <a:buSzPts val="1800"/>
              <a:buChar char="•"/>
              <a:defRPr/>
            </a:lvl7pPr>
            <a:lvl8pPr marL="3657600" lvl="7" indent="-342900" algn="l">
              <a:lnSpc>
                <a:spcPct val="90000"/>
              </a:lnSpc>
              <a:spcBef>
                <a:spcPts val="600"/>
              </a:spcBef>
              <a:spcAft>
                <a:spcPts val="0"/>
              </a:spcAft>
              <a:buClr>
                <a:schemeClr val="dk1"/>
              </a:buClr>
              <a:buSzPts val="1800"/>
              <a:buChar char="•"/>
              <a:defRPr/>
            </a:lvl8pPr>
            <a:lvl9pPr marL="4114800" lvl="8" indent="-342900" algn="l">
              <a:lnSpc>
                <a:spcPct val="90000"/>
              </a:lnSpc>
              <a:spcBef>
                <a:spcPts val="600"/>
              </a:spcBef>
              <a:spcAft>
                <a:spcPts val="0"/>
              </a:spcAft>
              <a:buClr>
                <a:schemeClr val="dk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02"/>
        <p:cNvGrpSpPr/>
        <p:nvPr/>
      </p:nvGrpSpPr>
      <p:grpSpPr>
        <a:xfrm>
          <a:off x="0" y="0"/>
          <a:ext cx="0" cy="0"/>
          <a:chOff x="0" y="0"/>
          <a:chExt cx="0" cy="0"/>
        </a:xfrm>
      </p:grpSpPr>
      <p:sp>
        <p:nvSpPr>
          <p:cNvPr id="103" name="Google Shape;103;p37"/>
          <p:cNvSpPr txBox="1">
            <a:spLocks noGrp="1"/>
          </p:cNvSpPr>
          <p:nvPr>
            <p:ph type="title"/>
          </p:nvPr>
        </p:nvSpPr>
        <p:spPr>
          <a:xfrm>
            <a:off x="838200" y="365126"/>
            <a:ext cx="9829800" cy="1082674"/>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4" name="Google Shape;104;p37"/>
          <p:cNvSpPr txBox="1">
            <a:spLocks noGrp="1"/>
          </p:cNvSpPr>
          <p:nvPr>
            <p:ph type="body" idx="1"/>
          </p:nvPr>
        </p:nvSpPr>
        <p:spPr>
          <a:xfrm rot="5400000">
            <a:off x="4358640" y="-1005840"/>
            <a:ext cx="3474720" cy="91440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800"/>
              </a:spcBef>
              <a:spcAft>
                <a:spcPts val="0"/>
              </a:spcAft>
              <a:buClr>
                <a:schemeClr val="dk1"/>
              </a:buClr>
              <a:buSzPts val="1800"/>
              <a:buChar char="•"/>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600"/>
              </a:spcBef>
              <a:spcAft>
                <a:spcPts val="0"/>
              </a:spcAft>
              <a:buClr>
                <a:schemeClr val="dk1"/>
              </a:buClr>
              <a:buSzPts val="1800"/>
              <a:buChar char="•"/>
              <a:defRPr/>
            </a:lvl3pPr>
            <a:lvl4pPr marL="1828800" lvl="3" indent="-342900" algn="l">
              <a:lnSpc>
                <a:spcPct val="90000"/>
              </a:lnSpc>
              <a:spcBef>
                <a:spcPts val="600"/>
              </a:spcBef>
              <a:spcAft>
                <a:spcPts val="0"/>
              </a:spcAft>
              <a:buClr>
                <a:schemeClr val="dk1"/>
              </a:buClr>
              <a:buSzPts val="1800"/>
              <a:buChar char="•"/>
              <a:defRPr/>
            </a:lvl4pPr>
            <a:lvl5pPr marL="2286000" lvl="4" indent="-342900" algn="l">
              <a:lnSpc>
                <a:spcPct val="90000"/>
              </a:lnSpc>
              <a:spcBef>
                <a:spcPts val="600"/>
              </a:spcBef>
              <a:spcAft>
                <a:spcPts val="0"/>
              </a:spcAft>
              <a:buClr>
                <a:schemeClr val="dk1"/>
              </a:buClr>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600"/>
              </a:spcBef>
              <a:spcAft>
                <a:spcPts val="0"/>
              </a:spcAft>
              <a:buClr>
                <a:schemeClr val="dk1"/>
              </a:buClr>
              <a:buSzPts val="1800"/>
              <a:buChar char="•"/>
              <a:defRPr/>
            </a:lvl7pPr>
            <a:lvl8pPr marL="3657600" lvl="7" indent="-342900" algn="l">
              <a:lnSpc>
                <a:spcPct val="90000"/>
              </a:lnSpc>
              <a:spcBef>
                <a:spcPts val="600"/>
              </a:spcBef>
              <a:spcAft>
                <a:spcPts val="0"/>
              </a:spcAft>
              <a:buClr>
                <a:schemeClr val="dk1"/>
              </a:buClr>
              <a:buSzPts val="1800"/>
              <a:buChar char="•"/>
              <a:defRPr/>
            </a:lvl8pPr>
            <a:lvl9pPr marL="4114800" lvl="8" indent="-342900" algn="l">
              <a:lnSpc>
                <a:spcPct val="90000"/>
              </a:lnSpc>
              <a:spcBef>
                <a:spcPts val="600"/>
              </a:spcBef>
              <a:spcAft>
                <a:spcPts val="0"/>
              </a:spcAft>
              <a:buClr>
                <a:schemeClr val="dk1"/>
              </a:buClr>
              <a:buSzPts val="1800"/>
              <a:buChar char="•"/>
              <a:defRPr/>
            </a:lvl9pPr>
          </a:lstStyle>
          <a:p>
            <a:endParaRPr/>
          </a:p>
        </p:txBody>
      </p:sp>
      <p:sp>
        <p:nvSpPr>
          <p:cNvPr id="105" name="Google Shape;105;p37"/>
          <p:cNvSpPr txBox="1">
            <a:spLocks noGrp="1"/>
          </p:cNvSpPr>
          <p:nvPr>
            <p:ph type="ftr" idx="11"/>
          </p:nvPr>
        </p:nvSpPr>
        <p:spPr>
          <a:xfrm>
            <a:off x="2209800" y="6416675"/>
            <a:ext cx="4572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6" name="Google Shape;106;p37"/>
          <p:cNvSpPr txBox="1">
            <a:spLocks noGrp="1"/>
          </p:cNvSpPr>
          <p:nvPr>
            <p:ph type="dt" idx="10"/>
          </p:nvPr>
        </p:nvSpPr>
        <p:spPr>
          <a:xfrm>
            <a:off x="7010400" y="6416675"/>
            <a:ext cx="1371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7" name="Google Shape;107;p37"/>
          <p:cNvSpPr txBox="1">
            <a:spLocks noGrp="1"/>
          </p:cNvSpPr>
          <p:nvPr>
            <p:ph type="sldNum" idx="12"/>
          </p:nvPr>
        </p:nvSpPr>
        <p:spPr>
          <a:xfrm>
            <a:off x="8610600" y="6416675"/>
            <a:ext cx="838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08"/>
        <p:cNvGrpSpPr/>
        <p:nvPr/>
      </p:nvGrpSpPr>
      <p:grpSpPr>
        <a:xfrm>
          <a:off x="0" y="0"/>
          <a:ext cx="0" cy="0"/>
          <a:chOff x="0" y="0"/>
          <a:chExt cx="0" cy="0"/>
        </a:xfrm>
      </p:grpSpPr>
      <p:sp>
        <p:nvSpPr>
          <p:cNvPr id="109" name="Google Shape;109;p38"/>
          <p:cNvSpPr txBox="1">
            <a:spLocks noGrp="1"/>
          </p:cNvSpPr>
          <p:nvPr>
            <p:ph type="title"/>
          </p:nvPr>
        </p:nvSpPr>
        <p:spPr>
          <a:xfrm rot="5400000">
            <a:off x="7283450" y="1920875"/>
            <a:ext cx="4940300" cy="1828799"/>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0" name="Google Shape;110;p38"/>
          <p:cNvSpPr txBox="1">
            <a:spLocks noGrp="1"/>
          </p:cNvSpPr>
          <p:nvPr>
            <p:ph type="body" idx="1"/>
          </p:nvPr>
        </p:nvSpPr>
        <p:spPr>
          <a:xfrm rot="5400000">
            <a:off x="2482850" y="-593725"/>
            <a:ext cx="4940300" cy="68580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800"/>
              </a:spcBef>
              <a:spcAft>
                <a:spcPts val="0"/>
              </a:spcAft>
              <a:buClr>
                <a:schemeClr val="dk1"/>
              </a:buClr>
              <a:buSzPts val="1800"/>
              <a:buChar char="•"/>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600"/>
              </a:spcBef>
              <a:spcAft>
                <a:spcPts val="0"/>
              </a:spcAft>
              <a:buClr>
                <a:schemeClr val="dk1"/>
              </a:buClr>
              <a:buSzPts val="1800"/>
              <a:buChar char="•"/>
              <a:defRPr/>
            </a:lvl3pPr>
            <a:lvl4pPr marL="1828800" lvl="3" indent="-342900" algn="l">
              <a:lnSpc>
                <a:spcPct val="90000"/>
              </a:lnSpc>
              <a:spcBef>
                <a:spcPts val="600"/>
              </a:spcBef>
              <a:spcAft>
                <a:spcPts val="0"/>
              </a:spcAft>
              <a:buClr>
                <a:schemeClr val="dk1"/>
              </a:buClr>
              <a:buSzPts val="1800"/>
              <a:buChar char="•"/>
              <a:defRPr/>
            </a:lvl4pPr>
            <a:lvl5pPr marL="2286000" lvl="4" indent="-342900" algn="l">
              <a:lnSpc>
                <a:spcPct val="90000"/>
              </a:lnSpc>
              <a:spcBef>
                <a:spcPts val="600"/>
              </a:spcBef>
              <a:spcAft>
                <a:spcPts val="0"/>
              </a:spcAft>
              <a:buClr>
                <a:schemeClr val="dk1"/>
              </a:buClr>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600"/>
              </a:spcBef>
              <a:spcAft>
                <a:spcPts val="0"/>
              </a:spcAft>
              <a:buClr>
                <a:schemeClr val="dk1"/>
              </a:buClr>
              <a:buSzPts val="1800"/>
              <a:buChar char="•"/>
              <a:defRPr/>
            </a:lvl7pPr>
            <a:lvl8pPr marL="3657600" lvl="7" indent="-342900" algn="l">
              <a:lnSpc>
                <a:spcPct val="90000"/>
              </a:lnSpc>
              <a:spcBef>
                <a:spcPts val="600"/>
              </a:spcBef>
              <a:spcAft>
                <a:spcPts val="0"/>
              </a:spcAft>
              <a:buClr>
                <a:schemeClr val="dk1"/>
              </a:buClr>
              <a:buSzPts val="1800"/>
              <a:buChar char="•"/>
              <a:defRPr/>
            </a:lvl8pPr>
            <a:lvl9pPr marL="4114800" lvl="8" indent="-342900" algn="l">
              <a:lnSpc>
                <a:spcPct val="90000"/>
              </a:lnSpc>
              <a:spcBef>
                <a:spcPts val="600"/>
              </a:spcBef>
              <a:spcAft>
                <a:spcPts val="0"/>
              </a:spcAft>
              <a:buClr>
                <a:schemeClr val="dk1"/>
              </a:buClr>
              <a:buSzPts val="1800"/>
              <a:buChar char="•"/>
              <a:defRPr/>
            </a:lvl9pPr>
          </a:lstStyle>
          <a:p>
            <a:endParaRPr/>
          </a:p>
        </p:txBody>
      </p:sp>
      <p:sp>
        <p:nvSpPr>
          <p:cNvPr id="111" name="Google Shape;111;p38"/>
          <p:cNvSpPr txBox="1">
            <a:spLocks noGrp="1"/>
          </p:cNvSpPr>
          <p:nvPr>
            <p:ph type="ftr" idx="11"/>
          </p:nvPr>
        </p:nvSpPr>
        <p:spPr>
          <a:xfrm>
            <a:off x="2209800" y="6416675"/>
            <a:ext cx="4572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2" name="Google Shape;112;p38"/>
          <p:cNvSpPr txBox="1">
            <a:spLocks noGrp="1"/>
          </p:cNvSpPr>
          <p:nvPr>
            <p:ph type="dt" idx="10"/>
          </p:nvPr>
        </p:nvSpPr>
        <p:spPr>
          <a:xfrm>
            <a:off x="7010400" y="6416675"/>
            <a:ext cx="1371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3" name="Google Shape;113;p38"/>
          <p:cNvSpPr txBox="1">
            <a:spLocks noGrp="1"/>
          </p:cNvSpPr>
          <p:nvPr>
            <p:ph type="sldNum" idx="12"/>
          </p:nvPr>
        </p:nvSpPr>
        <p:spPr>
          <a:xfrm>
            <a:off x="8610600" y="6416675"/>
            <a:ext cx="838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pic>
        <p:nvPicPr>
          <p:cNvPr id="10" name="Google Shape;10;p24"/>
          <p:cNvPicPr preferRelativeResize="0"/>
          <p:nvPr/>
        </p:nvPicPr>
        <p:blipFill rotWithShape="1">
          <a:blip r:embed="rId15">
            <a:alphaModFix/>
          </a:blip>
          <a:srcRect l="525" t="511" r="524" b="2999"/>
          <a:stretch/>
        </p:blipFill>
        <p:spPr>
          <a:xfrm>
            <a:off x="0" y="0"/>
            <a:ext cx="12188826" cy="6858000"/>
          </a:xfrm>
          <a:prstGeom prst="rect">
            <a:avLst/>
          </a:prstGeom>
          <a:noFill/>
          <a:ln>
            <a:noFill/>
          </a:ln>
        </p:spPr>
      </p:pic>
      <p:sp>
        <p:nvSpPr>
          <p:cNvPr id="11" name="Google Shape;11;p24"/>
          <p:cNvSpPr txBox="1">
            <a:spLocks noGrp="1"/>
          </p:cNvSpPr>
          <p:nvPr>
            <p:ph type="title"/>
          </p:nvPr>
        </p:nvSpPr>
        <p:spPr>
          <a:xfrm>
            <a:off x="838200" y="365126"/>
            <a:ext cx="9829800" cy="1082674"/>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dk1"/>
              </a:buClr>
              <a:buSzPts val="3200"/>
              <a:buFont typeface="Times New Roman"/>
              <a:buNone/>
              <a:defRPr sz="3200" b="0" i="0" u="none" strike="noStrike" cap="none">
                <a:solidFill>
                  <a:schemeClr val="dk1"/>
                </a:solidFill>
                <a:latin typeface="Times New Roman"/>
                <a:ea typeface="Times New Roman"/>
                <a:cs typeface="Times New Roman"/>
                <a:sym typeface="Times New Roma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Google Shape;12;p24"/>
          <p:cNvSpPr txBox="1">
            <a:spLocks noGrp="1"/>
          </p:cNvSpPr>
          <p:nvPr>
            <p:ph type="body" idx="1"/>
          </p:nvPr>
        </p:nvSpPr>
        <p:spPr>
          <a:xfrm>
            <a:off x="1524000" y="1828800"/>
            <a:ext cx="9144000" cy="3474720"/>
          </a:xfrm>
          <a:prstGeom prst="rect">
            <a:avLst/>
          </a:prstGeom>
          <a:noFill/>
          <a:ln>
            <a:noFill/>
          </a:ln>
        </p:spPr>
        <p:txBody>
          <a:bodyPr spcFirstLastPara="1" wrap="square" lIns="91425" tIns="45700" rIns="91425" bIns="45700" anchor="t" anchorCtr="0">
            <a:normAutofit/>
          </a:bodyPr>
          <a:lstStyle>
            <a:lvl1pPr marL="457200" marR="0" lvl="0" indent="-355600" algn="l" rtl="0">
              <a:lnSpc>
                <a:spcPct val="90000"/>
              </a:lnSpc>
              <a:spcBef>
                <a:spcPts val="18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1pPr>
            <a:lvl2pPr marL="914400" marR="0" lvl="1" indent="-342900" algn="l" rtl="0">
              <a:lnSpc>
                <a:spcPct val="90000"/>
              </a:lnSpc>
              <a:spcBef>
                <a:spcPts val="12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2pPr>
            <a:lvl3pPr marL="1371600" marR="0" lvl="2" indent="-330200" algn="l" rtl="0">
              <a:lnSpc>
                <a:spcPct val="90000"/>
              </a:lnSpc>
              <a:spcBef>
                <a:spcPts val="600"/>
              </a:spcBef>
              <a:spcAft>
                <a:spcPts val="0"/>
              </a:spcAft>
              <a:buClr>
                <a:schemeClr val="dk1"/>
              </a:buClr>
              <a:buSzPts val="1600"/>
              <a:buFont typeface="Arial"/>
              <a:buChar char="•"/>
              <a:defRPr sz="1600" b="0" i="0" u="none" strike="noStrike" cap="none">
                <a:solidFill>
                  <a:schemeClr val="dk1"/>
                </a:solidFill>
                <a:latin typeface="Arial"/>
                <a:ea typeface="Arial"/>
                <a:cs typeface="Arial"/>
                <a:sym typeface="Arial"/>
              </a:defRPr>
            </a:lvl3pPr>
            <a:lvl4pPr marL="1828800" marR="0" lvl="3" indent="-317500" algn="l" rtl="0">
              <a:lnSpc>
                <a:spcPct val="90000"/>
              </a:lnSpc>
              <a:spcBef>
                <a:spcPts val="600"/>
              </a:spcBef>
              <a:spcAft>
                <a:spcPts val="0"/>
              </a:spcAft>
              <a:buClr>
                <a:schemeClr val="dk1"/>
              </a:buClr>
              <a:buSzPts val="1400"/>
              <a:buFont typeface="Arial"/>
              <a:buChar char="•"/>
              <a:defRPr sz="1400" b="0" i="0" u="none" strike="noStrike" cap="none">
                <a:solidFill>
                  <a:schemeClr val="dk1"/>
                </a:solidFill>
                <a:latin typeface="Arial"/>
                <a:ea typeface="Arial"/>
                <a:cs typeface="Arial"/>
                <a:sym typeface="Arial"/>
              </a:defRPr>
            </a:lvl4pPr>
            <a:lvl5pPr marL="2286000" marR="0" lvl="4" indent="-317500" algn="l" rtl="0">
              <a:lnSpc>
                <a:spcPct val="90000"/>
              </a:lnSpc>
              <a:spcBef>
                <a:spcPts val="600"/>
              </a:spcBef>
              <a:spcAft>
                <a:spcPts val="0"/>
              </a:spcAft>
              <a:buClr>
                <a:schemeClr val="dk1"/>
              </a:buClr>
              <a:buSzPts val="1400"/>
              <a:buFont typeface="Arial"/>
              <a:buChar char="•"/>
              <a:defRPr sz="1400" b="0" i="0" u="none" strike="noStrike" cap="none">
                <a:solidFill>
                  <a:schemeClr val="dk1"/>
                </a:solidFill>
                <a:latin typeface="Arial"/>
                <a:ea typeface="Arial"/>
                <a:cs typeface="Arial"/>
                <a:sym typeface="Arial"/>
              </a:defRPr>
            </a:lvl5pPr>
            <a:lvl6pPr marL="2743200" marR="0" lvl="5" indent="-317500" algn="l" rtl="0">
              <a:lnSpc>
                <a:spcPct val="90000"/>
              </a:lnSpc>
              <a:spcBef>
                <a:spcPts val="600"/>
              </a:spcBef>
              <a:spcAft>
                <a:spcPts val="0"/>
              </a:spcAft>
              <a:buClr>
                <a:schemeClr val="dk1"/>
              </a:buClr>
              <a:buSzPts val="1400"/>
              <a:buFont typeface="Arial"/>
              <a:buChar char="•"/>
              <a:defRPr sz="1400" b="0" i="0" u="none" strike="noStrike" cap="none">
                <a:solidFill>
                  <a:schemeClr val="dk1"/>
                </a:solidFill>
                <a:latin typeface="Arial"/>
                <a:ea typeface="Arial"/>
                <a:cs typeface="Arial"/>
                <a:sym typeface="Arial"/>
              </a:defRPr>
            </a:lvl6pPr>
            <a:lvl7pPr marL="3200400" marR="0" lvl="6" indent="-317500" algn="l" rtl="0">
              <a:lnSpc>
                <a:spcPct val="90000"/>
              </a:lnSpc>
              <a:spcBef>
                <a:spcPts val="600"/>
              </a:spcBef>
              <a:spcAft>
                <a:spcPts val="0"/>
              </a:spcAft>
              <a:buClr>
                <a:schemeClr val="dk1"/>
              </a:buClr>
              <a:buSzPts val="1400"/>
              <a:buFont typeface="Arial"/>
              <a:buChar char="•"/>
              <a:defRPr sz="1400" b="0" i="0" u="none" strike="noStrike" cap="none">
                <a:solidFill>
                  <a:schemeClr val="dk1"/>
                </a:solidFill>
                <a:latin typeface="Arial"/>
                <a:ea typeface="Arial"/>
                <a:cs typeface="Arial"/>
                <a:sym typeface="Arial"/>
              </a:defRPr>
            </a:lvl7pPr>
            <a:lvl8pPr marL="3657600" marR="0" lvl="7" indent="-317500" algn="l" rtl="0">
              <a:lnSpc>
                <a:spcPct val="90000"/>
              </a:lnSpc>
              <a:spcBef>
                <a:spcPts val="600"/>
              </a:spcBef>
              <a:spcAft>
                <a:spcPts val="0"/>
              </a:spcAft>
              <a:buClr>
                <a:schemeClr val="dk1"/>
              </a:buClr>
              <a:buSzPts val="1400"/>
              <a:buFont typeface="Arial"/>
              <a:buChar char="•"/>
              <a:defRPr sz="1400" b="0" i="0" u="none" strike="noStrike" cap="none">
                <a:solidFill>
                  <a:schemeClr val="dk1"/>
                </a:solidFill>
                <a:latin typeface="Arial"/>
                <a:ea typeface="Arial"/>
                <a:cs typeface="Arial"/>
                <a:sym typeface="Arial"/>
              </a:defRPr>
            </a:lvl8pPr>
            <a:lvl9pPr marL="4114800" marR="0" lvl="8" indent="-317500" algn="l" rtl="0">
              <a:lnSpc>
                <a:spcPct val="90000"/>
              </a:lnSpc>
              <a:spcBef>
                <a:spcPts val="600"/>
              </a:spcBef>
              <a:spcAft>
                <a:spcPts val="0"/>
              </a:spcAft>
              <a:buClr>
                <a:schemeClr val="dk1"/>
              </a:buClr>
              <a:buSzPts val="1400"/>
              <a:buFont typeface="Arial"/>
              <a:buChar char="•"/>
              <a:defRPr sz="1400" b="0" i="0" u="none" strike="noStrike" cap="none">
                <a:solidFill>
                  <a:schemeClr val="dk1"/>
                </a:solidFill>
                <a:latin typeface="Arial"/>
                <a:ea typeface="Arial"/>
                <a:cs typeface="Arial"/>
                <a:sym typeface="Arial"/>
              </a:defRPr>
            </a:lvl9pPr>
          </a:lstStyle>
          <a:p>
            <a:endParaRPr/>
          </a:p>
        </p:txBody>
      </p:sp>
      <p:sp>
        <p:nvSpPr>
          <p:cNvPr id="13" name="Google Shape;13;p24"/>
          <p:cNvSpPr txBox="1">
            <a:spLocks noGrp="1"/>
          </p:cNvSpPr>
          <p:nvPr>
            <p:ph type="ftr" idx="11"/>
          </p:nvPr>
        </p:nvSpPr>
        <p:spPr>
          <a:xfrm>
            <a:off x="2209800" y="6416675"/>
            <a:ext cx="45720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4" name="Google Shape;14;p24"/>
          <p:cNvSpPr txBox="1">
            <a:spLocks noGrp="1"/>
          </p:cNvSpPr>
          <p:nvPr>
            <p:ph type="dt" idx="10"/>
          </p:nvPr>
        </p:nvSpPr>
        <p:spPr>
          <a:xfrm>
            <a:off x="7010400" y="6416675"/>
            <a:ext cx="1371600"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1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5" name="Google Shape;15;p24"/>
          <p:cNvSpPr txBox="1">
            <a:spLocks noGrp="1"/>
          </p:cNvSpPr>
          <p:nvPr>
            <p:ph type="sldNum" idx="12"/>
          </p:nvPr>
        </p:nvSpPr>
        <p:spPr>
          <a:xfrm>
            <a:off x="8610600" y="6416675"/>
            <a:ext cx="838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100" b="0" i="0" u="none" strike="noStrike" cap="none">
                <a:solidFill>
                  <a:schemeClr val="dk1"/>
                </a:solidFill>
                <a:latin typeface="Arial"/>
                <a:ea typeface="Arial"/>
                <a:cs typeface="Arial"/>
                <a:sym typeface="Arial"/>
              </a:defRPr>
            </a:lvl1pPr>
            <a:lvl2pPr marL="0" marR="0" lvl="1" indent="0" algn="r" rtl="0">
              <a:spcBef>
                <a:spcPts val="0"/>
              </a:spcBef>
              <a:buNone/>
              <a:defRPr sz="1100" b="0" i="0" u="none" strike="noStrike" cap="none">
                <a:solidFill>
                  <a:schemeClr val="dk1"/>
                </a:solidFill>
                <a:latin typeface="Arial"/>
                <a:ea typeface="Arial"/>
                <a:cs typeface="Arial"/>
                <a:sym typeface="Arial"/>
              </a:defRPr>
            </a:lvl2pPr>
            <a:lvl3pPr marL="0" marR="0" lvl="2" indent="0" algn="r" rtl="0">
              <a:spcBef>
                <a:spcPts val="0"/>
              </a:spcBef>
              <a:buNone/>
              <a:defRPr sz="1100" b="0" i="0" u="none" strike="noStrike" cap="none">
                <a:solidFill>
                  <a:schemeClr val="dk1"/>
                </a:solidFill>
                <a:latin typeface="Arial"/>
                <a:ea typeface="Arial"/>
                <a:cs typeface="Arial"/>
                <a:sym typeface="Arial"/>
              </a:defRPr>
            </a:lvl3pPr>
            <a:lvl4pPr marL="0" marR="0" lvl="3" indent="0" algn="r" rtl="0">
              <a:spcBef>
                <a:spcPts val="0"/>
              </a:spcBef>
              <a:buNone/>
              <a:defRPr sz="1100" b="0" i="0" u="none" strike="noStrike" cap="none">
                <a:solidFill>
                  <a:schemeClr val="dk1"/>
                </a:solidFill>
                <a:latin typeface="Arial"/>
                <a:ea typeface="Arial"/>
                <a:cs typeface="Arial"/>
                <a:sym typeface="Arial"/>
              </a:defRPr>
            </a:lvl4pPr>
            <a:lvl5pPr marL="0" marR="0" lvl="4" indent="0" algn="r" rtl="0">
              <a:spcBef>
                <a:spcPts val="0"/>
              </a:spcBef>
              <a:buNone/>
              <a:defRPr sz="1100" b="0" i="0" u="none" strike="noStrike" cap="none">
                <a:solidFill>
                  <a:schemeClr val="dk1"/>
                </a:solidFill>
                <a:latin typeface="Arial"/>
                <a:ea typeface="Arial"/>
                <a:cs typeface="Arial"/>
                <a:sym typeface="Arial"/>
              </a:defRPr>
            </a:lvl5pPr>
            <a:lvl6pPr marL="0" marR="0" lvl="5" indent="0" algn="r" rtl="0">
              <a:spcBef>
                <a:spcPts val="0"/>
              </a:spcBef>
              <a:buNone/>
              <a:defRPr sz="1100" b="0" i="0" u="none" strike="noStrike" cap="none">
                <a:solidFill>
                  <a:schemeClr val="dk1"/>
                </a:solidFill>
                <a:latin typeface="Arial"/>
                <a:ea typeface="Arial"/>
                <a:cs typeface="Arial"/>
                <a:sym typeface="Arial"/>
              </a:defRPr>
            </a:lvl6pPr>
            <a:lvl7pPr marL="0" marR="0" lvl="6" indent="0" algn="r" rtl="0">
              <a:spcBef>
                <a:spcPts val="0"/>
              </a:spcBef>
              <a:buNone/>
              <a:defRPr sz="1100" b="0" i="0" u="none" strike="noStrike" cap="none">
                <a:solidFill>
                  <a:schemeClr val="dk1"/>
                </a:solidFill>
                <a:latin typeface="Arial"/>
                <a:ea typeface="Arial"/>
                <a:cs typeface="Arial"/>
                <a:sym typeface="Arial"/>
              </a:defRPr>
            </a:lvl7pPr>
            <a:lvl8pPr marL="0" marR="0" lvl="7" indent="0" algn="r" rtl="0">
              <a:spcBef>
                <a:spcPts val="0"/>
              </a:spcBef>
              <a:buNone/>
              <a:defRPr sz="1100" b="0" i="0" u="none" strike="noStrike" cap="none">
                <a:solidFill>
                  <a:schemeClr val="dk1"/>
                </a:solidFill>
                <a:latin typeface="Arial"/>
                <a:ea typeface="Arial"/>
                <a:cs typeface="Arial"/>
                <a:sym typeface="Arial"/>
              </a:defRPr>
            </a:lvl8pPr>
            <a:lvl9pPr marL="0" marR="0" lvl="8" indent="0" algn="r" rtl="0">
              <a:spcBef>
                <a:spcPts val="0"/>
              </a:spcBef>
              <a:buNone/>
              <a:defRPr sz="11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7" r:id="rId8"/>
    <p:sldLayoutId id="2147483658" r:id="rId9"/>
    <p:sldLayoutId id="2147483659" r:id="rId10"/>
    <p:sldLayoutId id="2147483660" r:id="rId11"/>
    <p:sldLayoutId id="2147483661" r:id="rId12"/>
    <p:sldLayoutId id="2147483662" r:id="rId13"/>
  </p:sldLayoutIdLst>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jpg"/></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hyperlink" Target="mailto:office@homefieldprimary.co.uk"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7.xml"/><Relationship Id="rId1" Type="http://schemas.openxmlformats.org/officeDocument/2006/relationships/slideLayout" Target="../slideLayouts/slideLayout5.xml"/><Relationship Id="rId5" Type="http://schemas.openxmlformats.org/officeDocument/2006/relationships/image" Target="../media/image16.jpg"/><Relationship Id="rId4" Type="http://schemas.openxmlformats.org/officeDocument/2006/relationships/image" Target="../media/image15.jp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19.jpg"/></Relationships>
</file>

<file path=ppt/slides/_rels/slide1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3.jpg"/><Relationship Id="rId5" Type="http://schemas.openxmlformats.org/officeDocument/2006/relationships/image" Target="../media/image22.jpg"/><Relationship Id="rId4" Type="http://schemas.openxmlformats.org/officeDocument/2006/relationships/image" Target="../media/image21.jpg"/></Relationships>
</file>

<file path=ppt/slides/_rels/slide1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7.jpg"/><Relationship Id="rId5" Type="http://schemas.openxmlformats.org/officeDocument/2006/relationships/image" Target="../media/image26.jpg"/><Relationship Id="rId4" Type="http://schemas.openxmlformats.org/officeDocument/2006/relationships/image" Target="../media/image25.jpg"/></Relationships>
</file>

<file path=ppt/slides/_rels/slide13.xml.rels><?xml version="1.0" encoding="UTF-8" standalone="yes"?>
<Relationships xmlns="http://schemas.openxmlformats.org/package/2006/relationships"><Relationship Id="rId3" Type="http://schemas.openxmlformats.org/officeDocument/2006/relationships/image" Target="../media/image28.jpg"/><Relationship Id="rId7" Type="http://schemas.openxmlformats.org/officeDocument/2006/relationships/image" Target="../media/image32.jpg"/><Relationship Id="rId2" Type="http://schemas.openxmlformats.org/officeDocument/2006/relationships/notesSlide" Target="../notesSlides/notesSlide13.xml"/><Relationship Id="rId1" Type="http://schemas.openxmlformats.org/officeDocument/2006/relationships/slideLayout" Target="../slideLayouts/slideLayout5.xml"/><Relationship Id="rId6" Type="http://schemas.openxmlformats.org/officeDocument/2006/relationships/image" Target="../media/image31.jpg"/><Relationship Id="rId5" Type="http://schemas.openxmlformats.org/officeDocument/2006/relationships/image" Target="../media/image30.jpg"/><Relationship Id="rId4" Type="http://schemas.openxmlformats.org/officeDocument/2006/relationships/image" Target="../media/image29.jpg"/></Relationships>
</file>

<file path=ppt/slides/_rels/slide14.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14.xml"/><Relationship Id="rId1" Type="http://schemas.openxmlformats.org/officeDocument/2006/relationships/slideLayout" Target="../slideLayouts/slideLayout5.xml"/><Relationship Id="rId5" Type="http://schemas.openxmlformats.org/officeDocument/2006/relationships/image" Target="../media/image35.jpg"/><Relationship Id="rId4" Type="http://schemas.openxmlformats.org/officeDocument/2006/relationships/image" Target="../media/image34.jp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9" name="Google Shape;119;p1"/>
          <p:cNvSpPr txBox="1"/>
          <p:nvPr/>
        </p:nvSpPr>
        <p:spPr>
          <a:xfrm>
            <a:off x="2273500" y="378075"/>
            <a:ext cx="8175000" cy="2442600"/>
          </a:xfrm>
          <a:prstGeom prst="rect">
            <a:avLst/>
          </a:prstGeom>
          <a:noFill/>
          <a:ln>
            <a:noFill/>
          </a:ln>
        </p:spPr>
        <p:txBody>
          <a:bodyPr spcFirstLastPara="1" wrap="square" lIns="91425" tIns="91425" rIns="91425" bIns="91425" anchor="t" anchorCtr="0">
            <a:spAutoFit/>
          </a:bodyPr>
          <a:lstStyle/>
          <a:p>
            <a:pPr marL="0" lvl="0" indent="0" algn="ctr" rtl="0">
              <a:lnSpc>
                <a:spcPct val="90000"/>
              </a:lnSpc>
              <a:spcBef>
                <a:spcPts val="0"/>
              </a:spcBef>
              <a:spcAft>
                <a:spcPts val="0"/>
              </a:spcAft>
              <a:buNone/>
            </a:pPr>
            <a:r>
              <a:rPr lang="en-US" sz="4400" b="1" dirty="0">
                <a:solidFill>
                  <a:srgbClr val="002060"/>
                </a:solidFill>
              </a:rPr>
              <a:t>Welcome to Homefield C of E Primary School. </a:t>
            </a:r>
            <a:endParaRPr sz="4400" b="1" dirty="0">
              <a:solidFill>
                <a:srgbClr val="002060"/>
              </a:solidFill>
            </a:endParaRPr>
          </a:p>
          <a:p>
            <a:pPr marL="0" lvl="0" indent="0" algn="ctr" rtl="0">
              <a:lnSpc>
                <a:spcPct val="90000"/>
              </a:lnSpc>
              <a:spcBef>
                <a:spcPts val="0"/>
              </a:spcBef>
              <a:spcAft>
                <a:spcPts val="0"/>
              </a:spcAft>
              <a:buNone/>
            </a:pPr>
            <a:endParaRPr sz="4400" b="1" dirty="0">
              <a:solidFill>
                <a:srgbClr val="002060"/>
              </a:solidFill>
            </a:endParaRPr>
          </a:p>
          <a:p>
            <a:pPr marL="0" lvl="0" indent="0" algn="ctr" rtl="0">
              <a:lnSpc>
                <a:spcPct val="90000"/>
              </a:lnSpc>
              <a:spcBef>
                <a:spcPts val="0"/>
              </a:spcBef>
              <a:spcAft>
                <a:spcPts val="0"/>
              </a:spcAft>
              <a:buClr>
                <a:srgbClr val="002060"/>
              </a:buClr>
              <a:buSzPts val="4400"/>
              <a:buFont typeface="Arial"/>
              <a:buNone/>
            </a:pPr>
            <a:r>
              <a:rPr lang="en-US" sz="3100" dirty="0">
                <a:solidFill>
                  <a:srgbClr val="002060"/>
                </a:solidFill>
              </a:rPr>
              <a:t>Thank you for choosing us!</a:t>
            </a:r>
            <a:endParaRPr dirty="0"/>
          </a:p>
        </p:txBody>
      </p:sp>
      <p:sp>
        <p:nvSpPr>
          <p:cNvPr id="120" name="Google Shape;120;p1"/>
          <p:cNvSpPr txBox="1"/>
          <p:nvPr/>
        </p:nvSpPr>
        <p:spPr>
          <a:xfrm>
            <a:off x="3148875" y="3082650"/>
            <a:ext cx="6306000" cy="1938962"/>
          </a:xfrm>
          <a:prstGeom prst="rect">
            <a:avLst/>
          </a:prstGeom>
          <a:noFill/>
          <a:ln>
            <a:noFill/>
          </a:ln>
        </p:spPr>
        <p:txBody>
          <a:bodyPr spcFirstLastPara="1" wrap="square" lIns="91425" tIns="91425" rIns="91425" bIns="91425" anchor="t" anchorCtr="0">
            <a:spAutoFit/>
          </a:bodyPr>
          <a:lstStyle/>
          <a:p>
            <a:pPr marL="0" lvl="0" indent="0" algn="ctr" rtl="0">
              <a:lnSpc>
                <a:spcPct val="90000"/>
              </a:lnSpc>
              <a:spcBef>
                <a:spcPts val="0"/>
              </a:spcBef>
              <a:spcAft>
                <a:spcPts val="0"/>
              </a:spcAft>
              <a:buClr>
                <a:srgbClr val="002060"/>
              </a:buClr>
              <a:buSzPts val="2800"/>
              <a:buFont typeface="Arial"/>
              <a:buNone/>
            </a:pPr>
            <a:r>
              <a:rPr lang="en-US" sz="2800" b="1" u="sng" dirty="0">
                <a:solidFill>
                  <a:srgbClr val="002060"/>
                </a:solidFill>
              </a:rPr>
              <a:t>Our Vision</a:t>
            </a:r>
            <a:endParaRPr sz="2400" dirty="0">
              <a:solidFill>
                <a:schemeClr val="dk1"/>
              </a:solidFill>
              <a:latin typeface="Times New Roman"/>
              <a:ea typeface="Times New Roman"/>
              <a:cs typeface="Times New Roman"/>
              <a:sym typeface="Times New Roman"/>
            </a:endParaRPr>
          </a:p>
          <a:p>
            <a:pPr marL="0" lvl="0" indent="0" algn="ctr" rtl="0">
              <a:lnSpc>
                <a:spcPct val="90000"/>
              </a:lnSpc>
              <a:spcBef>
                <a:spcPts val="1200"/>
              </a:spcBef>
              <a:spcAft>
                <a:spcPts val="0"/>
              </a:spcAft>
              <a:buClr>
                <a:srgbClr val="002060"/>
              </a:buClr>
              <a:buSzPts val="2800"/>
              <a:buFont typeface="Arial"/>
              <a:buNone/>
            </a:pPr>
            <a:r>
              <a:rPr lang="en-US" sz="2800" i="1" dirty="0">
                <a:solidFill>
                  <a:srgbClr val="002060"/>
                </a:solidFill>
              </a:rPr>
              <a:t>‘</a:t>
            </a:r>
            <a:r>
              <a:rPr lang="en-US" sz="3600" b="1" i="1" dirty="0">
                <a:solidFill>
                  <a:srgbClr val="002060"/>
                </a:solidFill>
              </a:rPr>
              <a:t>Curious Minds, Open Hearts, Joy of Learning’.</a:t>
            </a:r>
            <a:endParaRPr sz="3600" b="1" dirty="0">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dirty="0"/>
          </a:p>
        </p:txBody>
      </p:sp>
      <p:pic>
        <p:nvPicPr>
          <p:cNvPr id="2" name="Picture 1"/>
          <p:cNvPicPr>
            <a:picLocks noChangeAspect="1"/>
          </p:cNvPicPr>
          <p:nvPr/>
        </p:nvPicPr>
        <p:blipFill>
          <a:blip r:embed="rId3"/>
          <a:stretch>
            <a:fillRect/>
          </a:stretch>
        </p:blipFill>
        <p:spPr>
          <a:xfrm>
            <a:off x="244196" y="215307"/>
            <a:ext cx="2030144" cy="19569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g254df2c5aef_0_0"/>
          <p:cNvSpPr txBox="1">
            <a:spLocks noGrp="1"/>
          </p:cNvSpPr>
          <p:nvPr>
            <p:ph type="title"/>
          </p:nvPr>
        </p:nvSpPr>
        <p:spPr>
          <a:xfrm>
            <a:off x="767408" y="620688"/>
            <a:ext cx="9829800" cy="1082700"/>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rgbClr val="002060"/>
              </a:buClr>
              <a:buSzPct val="118518"/>
              <a:buFont typeface="Arial"/>
              <a:buNone/>
            </a:pPr>
            <a:r>
              <a:rPr lang="en-US" b="1">
                <a:solidFill>
                  <a:srgbClr val="002060"/>
                </a:solidFill>
                <a:latin typeface="Arial"/>
                <a:ea typeface="Arial"/>
                <a:cs typeface="Arial"/>
                <a:sym typeface="Arial"/>
              </a:rPr>
              <a:t>“Welcome to our School”</a:t>
            </a:r>
            <a:r>
              <a:rPr lang="en-US" b="1">
                <a:latin typeface="Arial"/>
                <a:ea typeface="Arial"/>
                <a:cs typeface="Arial"/>
                <a:sym typeface="Arial"/>
              </a:rPr>
              <a:t/>
            </a:r>
            <a:br>
              <a:rPr lang="en-US" b="1">
                <a:latin typeface="Arial"/>
                <a:ea typeface="Arial"/>
                <a:cs typeface="Arial"/>
                <a:sym typeface="Arial"/>
              </a:rPr>
            </a:br>
            <a:r>
              <a:rPr lang="en-US" b="1">
                <a:latin typeface="Arial"/>
                <a:ea typeface="Arial"/>
                <a:cs typeface="Arial"/>
                <a:sym typeface="Arial"/>
              </a:rPr>
              <a:t/>
            </a:r>
            <a:br>
              <a:rPr lang="en-US" b="1">
                <a:latin typeface="Arial"/>
                <a:ea typeface="Arial"/>
                <a:cs typeface="Arial"/>
                <a:sym typeface="Arial"/>
              </a:rPr>
            </a:br>
            <a:r>
              <a:rPr lang="en-US" sz="2700" b="1">
                <a:solidFill>
                  <a:srgbClr val="002060"/>
                </a:solidFill>
                <a:latin typeface="Arial"/>
                <a:ea typeface="Arial"/>
                <a:cs typeface="Arial"/>
                <a:sym typeface="Arial"/>
              </a:rPr>
              <a:t>Miss Kerry Read - Headteacher</a:t>
            </a:r>
            <a:endParaRPr sz="2700" b="1">
              <a:solidFill>
                <a:srgbClr val="002060"/>
              </a:solidFill>
              <a:latin typeface="Arial"/>
              <a:ea typeface="Arial"/>
              <a:cs typeface="Arial"/>
              <a:sym typeface="Arial"/>
            </a:endParaRPr>
          </a:p>
        </p:txBody>
      </p:sp>
      <p:sp>
        <p:nvSpPr>
          <p:cNvPr id="126" name="Google Shape;126;g254df2c5aef_0_0"/>
          <p:cNvSpPr txBox="1">
            <a:spLocks noGrp="1"/>
          </p:cNvSpPr>
          <p:nvPr>
            <p:ph type="body" idx="1"/>
          </p:nvPr>
        </p:nvSpPr>
        <p:spPr>
          <a:xfrm>
            <a:off x="1775520" y="2060848"/>
            <a:ext cx="5976600" cy="330720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dk1"/>
              </a:buClr>
              <a:buSzPts val="2800"/>
              <a:buNone/>
            </a:pPr>
            <a:r>
              <a:rPr lang="en-US" sz="2800"/>
              <a:t>“We believe that all  children are </a:t>
            </a:r>
            <a:r>
              <a:rPr lang="en-US" sz="2800" b="1"/>
              <a:t>unique</a:t>
            </a:r>
            <a:r>
              <a:rPr lang="en-US" sz="2800"/>
              <a:t>, they have the right to create and lead their own learning pathways. We aim to achieve this through an </a:t>
            </a:r>
            <a:r>
              <a:rPr lang="en-US" sz="2800" b="1"/>
              <a:t>inspiring environment</a:t>
            </a:r>
            <a:r>
              <a:rPr lang="en-US" sz="2800"/>
              <a:t> that ignites </a:t>
            </a:r>
            <a:r>
              <a:rPr lang="en-US" sz="2800" b="1"/>
              <a:t>curiosity</a:t>
            </a:r>
            <a:r>
              <a:rPr lang="en-US" sz="2800"/>
              <a:t>, facilitated by highly skilled adults that nurture, care and educate”</a:t>
            </a:r>
            <a:endParaRPr/>
          </a:p>
          <a:p>
            <a:pPr marL="0" lvl="0" indent="0" algn="ctr" rtl="0">
              <a:lnSpc>
                <a:spcPct val="90000"/>
              </a:lnSpc>
              <a:spcBef>
                <a:spcPts val="1800"/>
              </a:spcBef>
              <a:spcAft>
                <a:spcPts val="0"/>
              </a:spcAft>
              <a:buClr>
                <a:schemeClr val="dk1"/>
              </a:buClr>
              <a:buSzPts val="2000"/>
              <a:buNone/>
            </a:pPr>
            <a:endParaRPr/>
          </a:p>
        </p:txBody>
      </p:sp>
      <p:pic>
        <p:nvPicPr>
          <p:cNvPr id="127" name="Google Shape;127;g254df2c5aef_0_0"/>
          <p:cNvPicPr preferRelativeResize="0"/>
          <p:nvPr/>
        </p:nvPicPr>
        <p:blipFill rotWithShape="1">
          <a:blip r:embed="rId3">
            <a:alphaModFix/>
          </a:blip>
          <a:srcRect/>
          <a:stretch/>
        </p:blipFill>
        <p:spPr>
          <a:xfrm>
            <a:off x="8472264" y="836712"/>
            <a:ext cx="3096344" cy="4119875"/>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g254df2c5aef_0_6"/>
          <p:cNvSpPr txBox="1">
            <a:spLocks noGrp="1"/>
          </p:cNvSpPr>
          <p:nvPr>
            <p:ph type="title"/>
          </p:nvPr>
        </p:nvSpPr>
        <p:spPr>
          <a:xfrm>
            <a:off x="838200" y="365126"/>
            <a:ext cx="9829800" cy="1082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002060"/>
              </a:buClr>
              <a:buSzPts val="3200"/>
              <a:buFont typeface="Arial"/>
              <a:buNone/>
            </a:pPr>
            <a:r>
              <a:rPr lang="en-US" b="1">
                <a:solidFill>
                  <a:srgbClr val="002060"/>
                </a:solidFill>
                <a:latin typeface="Arial"/>
                <a:ea typeface="Arial"/>
                <a:cs typeface="Arial"/>
                <a:sym typeface="Arial"/>
              </a:rPr>
              <a:t>The importance of learning through play</a:t>
            </a:r>
            <a:endParaRPr/>
          </a:p>
        </p:txBody>
      </p:sp>
      <p:sp>
        <p:nvSpPr>
          <p:cNvPr id="133" name="Google Shape;133;g254df2c5aef_0_6"/>
          <p:cNvSpPr txBox="1">
            <a:spLocks noGrp="1"/>
          </p:cNvSpPr>
          <p:nvPr>
            <p:ph type="body" idx="1"/>
          </p:nvPr>
        </p:nvSpPr>
        <p:spPr>
          <a:xfrm>
            <a:off x="1851800" y="1988850"/>
            <a:ext cx="5781900" cy="38325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000"/>
              <a:buNone/>
            </a:pPr>
            <a:r>
              <a:rPr lang="en-US" b="1"/>
              <a:t>Research supports our practice:</a:t>
            </a:r>
            <a:endParaRPr/>
          </a:p>
          <a:p>
            <a:pPr marL="0" lvl="0" indent="0" algn="l" rtl="0">
              <a:lnSpc>
                <a:spcPct val="90000"/>
              </a:lnSpc>
              <a:spcBef>
                <a:spcPts val="1800"/>
              </a:spcBef>
              <a:spcAft>
                <a:spcPts val="0"/>
              </a:spcAft>
              <a:buClr>
                <a:schemeClr val="dk1"/>
              </a:buClr>
              <a:buSzPts val="2000"/>
              <a:buNone/>
            </a:pPr>
            <a:r>
              <a:rPr lang="en-US"/>
              <a:t>‘Play is not ‘another subject’, not something ‘other than’ the curriculum – it is the way in which most children will access and learn the stuff of the curriculum in the most effective way’</a:t>
            </a:r>
            <a:endParaRPr/>
          </a:p>
          <a:p>
            <a:pPr marL="0" lvl="0" indent="0" algn="l" rtl="0">
              <a:lnSpc>
                <a:spcPct val="90000"/>
              </a:lnSpc>
              <a:spcBef>
                <a:spcPts val="1800"/>
              </a:spcBef>
              <a:spcAft>
                <a:spcPts val="0"/>
              </a:spcAft>
              <a:buClr>
                <a:schemeClr val="dk1"/>
              </a:buClr>
              <a:buSzPts val="2000"/>
              <a:buNone/>
            </a:pPr>
            <a:r>
              <a:rPr lang="en-US"/>
              <a:t>‘It is as they play that children bring together everything they think about feel about and know of people and their lives as a whole. We could say that play co-ordinates a child’s learning. It helps children to make sense of what they learn’</a:t>
            </a:r>
            <a:endParaRPr/>
          </a:p>
          <a:p>
            <a:pPr marL="0" lvl="0" indent="0" algn="l" rtl="0">
              <a:lnSpc>
                <a:spcPct val="90000"/>
              </a:lnSpc>
              <a:spcBef>
                <a:spcPts val="1800"/>
              </a:spcBef>
              <a:spcAft>
                <a:spcPts val="0"/>
              </a:spcAft>
              <a:buClr>
                <a:schemeClr val="dk1"/>
              </a:buClr>
              <a:buSzPts val="2000"/>
              <a:buNone/>
            </a:pPr>
            <a:r>
              <a:rPr lang="en-US"/>
              <a:t>Tina Bruce -Tuning into Children</a:t>
            </a:r>
            <a:endParaRPr/>
          </a:p>
          <a:p>
            <a:pPr marL="228600" lvl="0" indent="-101600" algn="l" rtl="0">
              <a:lnSpc>
                <a:spcPct val="90000"/>
              </a:lnSpc>
              <a:spcBef>
                <a:spcPts val="1800"/>
              </a:spcBef>
              <a:spcAft>
                <a:spcPts val="0"/>
              </a:spcAft>
              <a:buClr>
                <a:schemeClr val="dk1"/>
              </a:buClr>
              <a:buSzPts val="2000"/>
              <a:buNone/>
            </a:pPr>
            <a:endParaRPr/>
          </a:p>
        </p:txBody>
      </p:sp>
      <p:pic>
        <p:nvPicPr>
          <p:cNvPr id="134" name="Google Shape;134;g254df2c5aef_0_6"/>
          <p:cNvPicPr preferRelativeResize="0"/>
          <p:nvPr/>
        </p:nvPicPr>
        <p:blipFill rotWithShape="1">
          <a:blip r:embed="rId3">
            <a:alphaModFix/>
          </a:blip>
          <a:srcRect/>
          <a:stretch/>
        </p:blipFill>
        <p:spPr>
          <a:xfrm>
            <a:off x="8108675" y="1592400"/>
            <a:ext cx="2559325" cy="3405301"/>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g254df2c5aef_0_12"/>
          <p:cNvSpPr txBox="1">
            <a:spLocks noGrp="1"/>
          </p:cNvSpPr>
          <p:nvPr>
            <p:ph type="title"/>
          </p:nvPr>
        </p:nvSpPr>
        <p:spPr>
          <a:xfrm>
            <a:off x="838200" y="365126"/>
            <a:ext cx="9829800" cy="706978"/>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rgbClr val="002060"/>
              </a:buClr>
              <a:buSzPts val="3200"/>
              <a:buFont typeface="Arial"/>
              <a:buNone/>
            </a:pPr>
            <a:r>
              <a:rPr lang="en-US" b="1" dirty="0">
                <a:solidFill>
                  <a:srgbClr val="002060"/>
                </a:solidFill>
                <a:latin typeface="Arial"/>
                <a:ea typeface="Arial"/>
                <a:cs typeface="Arial"/>
                <a:sym typeface="Arial"/>
              </a:rPr>
              <a:t>Our </a:t>
            </a:r>
            <a:r>
              <a:rPr lang="en-US" b="1" dirty="0" smtClean="0">
                <a:solidFill>
                  <a:srgbClr val="002060"/>
                </a:solidFill>
                <a:latin typeface="Arial"/>
                <a:ea typeface="Arial"/>
                <a:cs typeface="Arial"/>
                <a:sym typeface="Arial"/>
              </a:rPr>
              <a:t> Core Christian Value</a:t>
            </a:r>
            <a:endParaRPr dirty="0"/>
          </a:p>
        </p:txBody>
      </p:sp>
      <p:pic>
        <p:nvPicPr>
          <p:cNvPr id="140" name="Google Shape;140;g254df2c5aef_0_12"/>
          <p:cNvPicPr preferRelativeResize="0">
            <a:picLocks noGrp="1"/>
          </p:cNvPicPr>
          <p:nvPr>
            <p:ph type="body" idx="1"/>
          </p:nvPr>
        </p:nvPicPr>
        <p:blipFill rotWithShape="1">
          <a:blip r:embed="rId3">
            <a:alphaModFix/>
          </a:blip>
          <a:srcRect/>
          <a:stretch/>
        </p:blipFill>
        <p:spPr>
          <a:xfrm>
            <a:off x="6096000" y="2111916"/>
            <a:ext cx="2880300" cy="3832500"/>
          </a:xfrm>
          <a:prstGeom prst="rect">
            <a:avLst/>
          </a:prstGeom>
          <a:noFill/>
          <a:ln>
            <a:noFill/>
          </a:ln>
        </p:spPr>
      </p:pic>
      <p:pic>
        <p:nvPicPr>
          <p:cNvPr id="141" name="Google Shape;141;g254df2c5aef_0_12"/>
          <p:cNvPicPr preferRelativeResize="0"/>
          <p:nvPr/>
        </p:nvPicPr>
        <p:blipFill rotWithShape="1">
          <a:blip r:embed="rId4">
            <a:alphaModFix/>
          </a:blip>
          <a:srcRect/>
          <a:stretch/>
        </p:blipFill>
        <p:spPr>
          <a:xfrm>
            <a:off x="8616280" y="620688"/>
            <a:ext cx="2831948" cy="3768080"/>
          </a:xfrm>
          <a:prstGeom prst="rect">
            <a:avLst/>
          </a:prstGeom>
          <a:noFill/>
          <a:ln>
            <a:noFill/>
          </a:ln>
        </p:spPr>
      </p:pic>
      <p:sp>
        <p:nvSpPr>
          <p:cNvPr id="143" name="Google Shape;143;g254df2c5aef_0_12"/>
          <p:cNvSpPr txBox="1"/>
          <p:nvPr/>
        </p:nvSpPr>
        <p:spPr>
          <a:xfrm>
            <a:off x="6456040" y="1268760"/>
            <a:ext cx="2952300" cy="646500"/>
          </a:xfrm>
          <a:prstGeom prst="rect">
            <a:avLst/>
          </a:prstGeom>
          <a:solidFill>
            <a:schemeClr val="lt1"/>
          </a:solidFill>
          <a:ln w="381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i="0" u="none" strike="noStrike" cap="none">
                <a:solidFill>
                  <a:srgbClr val="002060"/>
                </a:solidFill>
                <a:latin typeface="Arial"/>
                <a:ea typeface="Arial"/>
                <a:cs typeface="Arial"/>
                <a:sym typeface="Arial"/>
              </a:rPr>
              <a:t>We embrace diversity and celebrate difference</a:t>
            </a:r>
            <a:endParaRPr/>
          </a:p>
        </p:txBody>
      </p:sp>
      <p:pic>
        <p:nvPicPr>
          <p:cNvPr id="2" name="Picture 1"/>
          <p:cNvPicPr>
            <a:picLocks noChangeAspect="1"/>
          </p:cNvPicPr>
          <p:nvPr/>
        </p:nvPicPr>
        <p:blipFill>
          <a:blip r:embed="rId5"/>
          <a:stretch>
            <a:fillRect/>
          </a:stretch>
        </p:blipFill>
        <p:spPr>
          <a:xfrm>
            <a:off x="1693957" y="1268760"/>
            <a:ext cx="4343623" cy="454048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pic>
        <p:nvPicPr>
          <p:cNvPr id="149" name="Google Shape;149;g1e43c135a90_0_0"/>
          <p:cNvPicPr preferRelativeResize="0"/>
          <p:nvPr/>
        </p:nvPicPr>
        <p:blipFill>
          <a:blip r:embed="rId3">
            <a:alphaModFix/>
          </a:blip>
          <a:stretch>
            <a:fillRect/>
          </a:stretch>
        </p:blipFill>
        <p:spPr>
          <a:xfrm>
            <a:off x="1059125" y="300875"/>
            <a:ext cx="1786175" cy="2590049"/>
          </a:xfrm>
          <a:prstGeom prst="rect">
            <a:avLst/>
          </a:prstGeom>
          <a:noFill/>
          <a:ln>
            <a:noFill/>
          </a:ln>
        </p:spPr>
      </p:pic>
      <p:sp>
        <p:nvSpPr>
          <p:cNvPr id="150" name="Google Shape;150;g1e43c135a90_0_0"/>
          <p:cNvSpPr txBox="1"/>
          <p:nvPr/>
        </p:nvSpPr>
        <p:spPr>
          <a:xfrm>
            <a:off x="830775" y="2986050"/>
            <a:ext cx="2414700" cy="6156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b="1"/>
              <a:t>Miss Buck - Class Teacher</a:t>
            </a:r>
            <a:endParaRPr b="1"/>
          </a:p>
          <a:p>
            <a:pPr marL="0" lvl="0" indent="0" algn="ctr" rtl="0">
              <a:spcBef>
                <a:spcPts val="0"/>
              </a:spcBef>
              <a:spcAft>
                <a:spcPts val="0"/>
              </a:spcAft>
              <a:buNone/>
            </a:pPr>
            <a:r>
              <a:rPr lang="en-US" b="1"/>
              <a:t>Monday - Friday</a:t>
            </a:r>
            <a:endParaRPr b="1"/>
          </a:p>
        </p:txBody>
      </p:sp>
      <p:pic>
        <p:nvPicPr>
          <p:cNvPr id="151" name="Google Shape;151;g1e43c135a90_0_0"/>
          <p:cNvPicPr preferRelativeResize="0"/>
          <p:nvPr/>
        </p:nvPicPr>
        <p:blipFill>
          <a:blip r:embed="rId4">
            <a:alphaModFix/>
          </a:blip>
          <a:stretch>
            <a:fillRect/>
          </a:stretch>
        </p:blipFill>
        <p:spPr>
          <a:xfrm>
            <a:off x="3853549" y="300875"/>
            <a:ext cx="2110651" cy="2590050"/>
          </a:xfrm>
          <a:prstGeom prst="rect">
            <a:avLst/>
          </a:prstGeom>
          <a:noFill/>
          <a:ln>
            <a:noFill/>
          </a:ln>
        </p:spPr>
      </p:pic>
      <p:sp>
        <p:nvSpPr>
          <p:cNvPr id="152" name="Google Shape;152;g1e43c135a90_0_0"/>
          <p:cNvSpPr txBox="1"/>
          <p:nvPr/>
        </p:nvSpPr>
        <p:spPr>
          <a:xfrm>
            <a:off x="3411075" y="2986050"/>
            <a:ext cx="3201300" cy="6156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b="1"/>
              <a:t>Miss James - Teaching Assistant</a:t>
            </a:r>
            <a:endParaRPr b="1"/>
          </a:p>
          <a:p>
            <a:pPr marL="0" lvl="0" indent="0" algn="ctr" rtl="0">
              <a:spcBef>
                <a:spcPts val="0"/>
              </a:spcBef>
              <a:spcAft>
                <a:spcPts val="0"/>
              </a:spcAft>
              <a:buNone/>
            </a:pPr>
            <a:r>
              <a:rPr lang="en-US" b="1"/>
              <a:t>Monday - Friday</a:t>
            </a:r>
            <a:endParaRPr b="1"/>
          </a:p>
        </p:txBody>
      </p:sp>
      <p:sp>
        <p:nvSpPr>
          <p:cNvPr id="153" name="Google Shape;153;g1e43c135a90_0_0"/>
          <p:cNvSpPr txBox="1"/>
          <p:nvPr/>
        </p:nvSpPr>
        <p:spPr>
          <a:xfrm>
            <a:off x="4280375" y="4194825"/>
            <a:ext cx="4526100" cy="861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4400" b="1">
                <a:latin typeface="Comic Sans MS"/>
                <a:ea typeface="Comic Sans MS"/>
                <a:cs typeface="Comic Sans MS"/>
                <a:sym typeface="Comic Sans MS"/>
              </a:rPr>
              <a:t>Meet the team!</a:t>
            </a:r>
            <a:endParaRPr sz="4600" b="1">
              <a:latin typeface="Comic Sans MS"/>
              <a:ea typeface="Comic Sans MS"/>
              <a:cs typeface="Comic Sans MS"/>
              <a:sym typeface="Comic Sans MS"/>
            </a:endParaRPr>
          </a:p>
        </p:txBody>
      </p:sp>
      <p:pic>
        <p:nvPicPr>
          <p:cNvPr id="154" name="Google Shape;154;g1e43c135a90_0_0"/>
          <p:cNvPicPr preferRelativeResize="0"/>
          <p:nvPr/>
        </p:nvPicPr>
        <p:blipFill>
          <a:blip r:embed="rId5">
            <a:alphaModFix/>
          </a:blip>
          <a:stretch>
            <a:fillRect/>
          </a:stretch>
        </p:blipFill>
        <p:spPr>
          <a:xfrm>
            <a:off x="7079782" y="300875"/>
            <a:ext cx="1726693" cy="2590049"/>
          </a:xfrm>
          <a:prstGeom prst="rect">
            <a:avLst/>
          </a:prstGeom>
          <a:noFill/>
          <a:ln>
            <a:noFill/>
          </a:ln>
        </p:spPr>
      </p:pic>
      <p:sp>
        <p:nvSpPr>
          <p:cNvPr id="155" name="Google Shape;155;g1e43c135a90_0_0"/>
          <p:cNvSpPr txBox="1"/>
          <p:nvPr/>
        </p:nvSpPr>
        <p:spPr>
          <a:xfrm>
            <a:off x="6819375" y="2986050"/>
            <a:ext cx="2787300" cy="6156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b="1"/>
              <a:t>Mrs Monk - Teaching Assistant</a:t>
            </a:r>
            <a:endParaRPr b="1"/>
          </a:p>
          <a:p>
            <a:pPr marL="0" lvl="0" indent="0" algn="ctr" rtl="0">
              <a:spcBef>
                <a:spcPts val="0"/>
              </a:spcBef>
              <a:spcAft>
                <a:spcPts val="0"/>
              </a:spcAft>
              <a:buNone/>
            </a:pPr>
            <a:r>
              <a:rPr lang="en-US" b="1"/>
              <a:t>Monday - Friday</a:t>
            </a:r>
            <a:endParaRPr b="1"/>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g254df2c5aef_0_129"/>
          <p:cNvSpPr txBox="1"/>
          <p:nvPr/>
        </p:nvSpPr>
        <p:spPr>
          <a:xfrm>
            <a:off x="1217050" y="157300"/>
            <a:ext cx="8472600" cy="5571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b="1" u="sng"/>
              <a:t>The importance of transition</a:t>
            </a:r>
            <a:endParaRPr b="1" u="sng"/>
          </a:p>
          <a:p>
            <a:pPr marL="0" lvl="0" indent="0" algn="l" rtl="0">
              <a:spcBef>
                <a:spcPts val="0"/>
              </a:spcBef>
              <a:spcAft>
                <a:spcPts val="0"/>
              </a:spcAft>
              <a:buNone/>
            </a:pPr>
            <a:endParaRPr/>
          </a:p>
          <a:p>
            <a:pPr marL="0" lvl="0" indent="0" algn="l" rtl="0">
              <a:spcBef>
                <a:spcPts val="0"/>
              </a:spcBef>
              <a:spcAft>
                <a:spcPts val="0"/>
              </a:spcAft>
              <a:buNone/>
            </a:pPr>
            <a:r>
              <a:rPr lang="en-US"/>
              <a:t>We pride ourselves on ensuring the smoothest possible transition into school. We love our job and aim to provide your child the best care and education. We are also all parents, so we understand! </a:t>
            </a:r>
            <a:endParaRPr/>
          </a:p>
          <a:p>
            <a:pPr marL="0" lvl="0" indent="0" algn="l" rtl="0">
              <a:spcBef>
                <a:spcPts val="0"/>
              </a:spcBef>
              <a:spcAft>
                <a:spcPts val="0"/>
              </a:spcAft>
              <a:buNone/>
            </a:pPr>
            <a:endParaRPr/>
          </a:p>
          <a:p>
            <a:pPr marL="0" lvl="0" indent="0" algn="l" rtl="0">
              <a:spcBef>
                <a:spcPts val="0"/>
              </a:spcBef>
              <a:spcAft>
                <a:spcPts val="0"/>
              </a:spcAft>
              <a:buNone/>
            </a:pPr>
            <a:r>
              <a:rPr lang="en-US"/>
              <a:t>You as parents, are the most important person in your child’s life so we aim to work together with you,    to support your child and their individual needs.</a:t>
            </a:r>
            <a:endParaRPr/>
          </a:p>
          <a:p>
            <a:pPr marL="0" lvl="0" indent="0" algn="l" rtl="0">
              <a:spcBef>
                <a:spcPts val="0"/>
              </a:spcBef>
              <a:spcAft>
                <a:spcPts val="0"/>
              </a:spcAft>
              <a:buNone/>
            </a:pPr>
            <a:endParaRPr/>
          </a:p>
          <a:p>
            <a:pPr marL="0" lvl="0" indent="0" algn="l" rtl="0">
              <a:spcBef>
                <a:spcPts val="0"/>
              </a:spcBef>
              <a:spcAft>
                <a:spcPts val="0"/>
              </a:spcAft>
              <a:buNone/>
            </a:pPr>
            <a:r>
              <a:rPr lang="en-US"/>
              <a:t>It can be a difficult time for parents, especially if this is your first child starting school. (If it’s your second child, you might be skipping off down the road!) You may have your own worries so please share these with us as we are here for you as much as we are here for your child.</a:t>
            </a:r>
            <a:endParaRPr/>
          </a:p>
          <a:p>
            <a:pPr marL="0" lvl="0" indent="0" algn="l" rtl="0">
              <a:spcBef>
                <a:spcPts val="0"/>
              </a:spcBef>
              <a:spcAft>
                <a:spcPts val="0"/>
              </a:spcAft>
              <a:buNone/>
            </a:pPr>
            <a:endParaRPr/>
          </a:p>
          <a:p>
            <a:pPr marL="0" lvl="0" indent="0" algn="l" rtl="0">
              <a:spcBef>
                <a:spcPts val="0"/>
              </a:spcBef>
              <a:spcAft>
                <a:spcPts val="0"/>
              </a:spcAft>
              <a:buNone/>
            </a:pPr>
            <a:r>
              <a:rPr lang="en-US" b="1" u="sng"/>
              <a:t>Communication</a:t>
            </a:r>
            <a:endParaRPr b="1" u="sng"/>
          </a:p>
          <a:p>
            <a:pPr marL="0" lvl="0" indent="0" algn="l" rtl="0">
              <a:spcBef>
                <a:spcPts val="0"/>
              </a:spcBef>
              <a:spcAft>
                <a:spcPts val="0"/>
              </a:spcAft>
              <a:buNone/>
            </a:pPr>
            <a:endParaRPr b="1"/>
          </a:p>
          <a:p>
            <a:pPr marL="0" lvl="0" indent="0" algn="l" rtl="0">
              <a:spcBef>
                <a:spcPts val="0"/>
              </a:spcBef>
              <a:spcAft>
                <a:spcPts val="0"/>
              </a:spcAft>
              <a:buNone/>
            </a:pPr>
            <a:r>
              <a:rPr lang="en-US"/>
              <a:t>Tapestry (our online learning journal) is our main communication tool.</a:t>
            </a:r>
            <a:r>
              <a:rPr lang="en-US" b="1"/>
              <a:t> </a:t>
            </a:r>
            <a:r>
              <a:rPr lang="en-US"/>
              <a:t>Please use this to share photos of events, celebrations, holidays and home learning. </a:t>
            </a:r>
            <a:endParaRPr/>
          </a:p>
          <a:p>
            <a:pPr marL="0" lvl="0" indent="0" algn="l" rtl="0">
              <a:spcBef>
                <a:spcPts val="0"/>
              </a:spcBef>
              <a:spcAft>
                <a:spcPts val="0"/>
              </a:spcAft>
              <a:buNone/>
            </a:pPr>
            <a:endParaRPr/>
          </a:p>
          <a:p>
            <a:pPr marL="0" lvl="0" indent="0" algn="l" rtl="0">
              <a:spcBef>
                <a:spcPts val="0"/>
              </a:spcBef>
              <a:spcAft>
                <a:spcPts val="0"/>
              </a:spcAft>
              <a:buNone/>
            </a:pPr>
            <a:r>
              <a:rPr lang="en-US"/>
              <a:t>In person, call or email the school office - </a:t>
            </a:r>
            <a:r>
              <a:rPr lang="en-US" u="sng">
                <a:solidFill>
                  <a:schemeClr val="hlink"/>
                </a:solidFill>
                <a:hlinkClick r:id="rId3"/>
              </a:rPr>
              <a:t>office@homefieldprimary.co.uk</a:t>
            </a:r>
            <a:r>
              <a:rPr lang="en-US"/>
              <a:t> with any other questions that you may have and to report absence from school.</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pic>
        <p:nvPicPr>
          <p:cNvPr id="166" name="Google Shape;166;p6"/>
          <p:cNvPicPr preferRelativeResize="0">
            <a:picLocks noGrp="1"/>
          </p:cNvPicPr>
          <p:nvPr>
            <p:ph type="pic" idx="3"/>
          </p:nvPr>
        </p:nvPicPr>
        <p:blipFill rotWithShape="1">
          <a:blip r:embed="rId3">
            <a:alphaModFix/>
          </a:blip>
          <a:srcRect t="8093" b="8093"/>
          <a:stretch/>
        </p:blipFill>
        <p:spPr>
          <a:xfrm>
            <a:off x="6506025" y="1109743"/>
            <a:ext cx="2626638" cy="1649530"/>
          </a:xfrm>
          <a:prstGeom prst="rect">
            <a:avLst/>
          </a:prstGeom>
          <a:solidFill>
            <a:srgbClr val="D3E8F5"/>
          </a:solidFill>
          <a:ln>
            <a:noFill/>
          </a:ln>
        </p:spPr>
      </p:pic>
      <p:pic>
        <p:nvPicPr>
          <p:cNvPr id="167" name="Google Shape;167;p6" descr="DSC00595"/>
          <p:cNvPicPr preferRelativeResize="0">
            <a:picLocks noGrp="1"/>
          </p:cNvPicPr>
          <p:nvPr>
            <p:ph type="pic" idx="4"/>
          </p:nvPr>
        </p:nvPicPr>
        <p:blipFill rotWithShape="1">
          <a:blip r:embed="rId4">
            <a:alphaModFix/>
          </a:blip>
          <a:srcRect t="8146" b="8147"/>
          <a:stretch/>
        </p:blipFill>
        <p:spPr>
          <a:xfrm>
            <a:off x="6506025" y="3203381"/>
            <a:ext cx="2626638" cy="1649530"/>
          </a:xfrm>
          <a:prstGeom prst="rect">
            <a:avLst/>
          </a:prstGeom>
          <a:noFill/>
          <a:ln>
            <a:noFill/>
          </a:ln>
        </p:spPr>
      </p:pic>
      <p:pic>
        <p:nvPicPr>
          <p:cNvPr id="168" name="Google Shape;168;p6" descr="DSC00598"/>
          <p:cNvPicPr preferRelativeResize="0">
            <a:picLocks noGrp="1"/>
          </p:cNvPicPr>
          <p:nvPr>
            <p:ph type="pic" idx="2"/>
          </p:nvPr>
        </p:nvPicPr>
        <p:blipFill rotWithShape="1">
          <a:blip r:embed="rId5">
            <a:alphaModFix/>
          </a:blip>
          <a:srcRect l="1424" r="1425"/>
          <a:stretch/>
        </p:blipFill>
        <p:spPr>
          <a:xfrm>
            <a:off x="1343472" y="1268760"/>
            <a:ext cx="4176464" cy="3312368"/>
          </a:xfrm>
          <a:prstGeom prst="rect">
            <a:avLst/>
          </a:prstGeom>
          <a:noFill/>
          <a:ln>
            <a:noFill/>
          </a:ln>
        </p:spPr>
      </p:pic>
      <p:sp>
        <p:nvSpPr>
          <p:cNvPr id="169" name="Google Shape;169;p6"/>
          <p:cNvSpPr txBox="1"/>
          <p:nvPr/>
        </p:nvSpPr>
        <p:spPr>
          <a:xfrm>
            <a:off x="637500" y="5428450"/>
            <a:ext cx="111219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a:t>, </a:t>
            </a:r>
            <a:endParaRPr/>
          </a:p>
        </p:txBody>
      </p:sp>
      <p:sp>
        <p:nvSpPr>
          <p:cNvPr id="170" name="Google Shape;170;p6"/>
          <p:cNvSpPr txBox="1"/>
          <p:nvPr/>
        </p:nvSpPr>
        <p:spPr>
          <a:xfrm>
            <a:off x="5080725" y="5538825"/>
            <a:ext cx="3348900" cy="1046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800">
                <a:latin typeface="Comic Sans MS"/>
                <a:ea typeface="Comic Sans MS"/>
                <a:cs typeface="Comic Sans MS"/>
                <a:sym typeface="Comic Sans MS"/>
              </a:rPr>
              <a:t>                         </a:t>
            </a:r>
            <a:r>
              <a:rPr lang="en-US" sz="2800" b="1">
                <a:latin typeface="Comic Sans MS"/>
                <a:ea typeface="Comic Sans MS"/>
                <a:cs typeface="Comic Sans MS"/>
                <a:sym typeface="Comic Sans MS"/>
              </a:rPr>
              <a:t>Where do I go?</a:t>
            </a:r>
            <a:endParaRPr sz="2800" b="1">
              <a:latin typeface="Comic Sans MS"/>
              <a:ea typeface="Comic Sans MS"/>
              <a:cs typeface="Comic Sans MS"/>
              <a:sym typeface="Comic Sans MS"/>
            </a:endParaRPr>
          </a:p>
        </p:txBody>
      </p:sp>
      <p:sp>
        <p:nvSpPr>
          <p:cNvPr id="171" name="Google Shape;171;p6"/>
          <p:cNvSpPr txBox="1"/>
          <p:nvPr/>
        </p:nvSpPr>
        <p:spPr>
          <a:xfrm>
            <a:off x="9551525" y="3565600"/>
            <a:ext cx="2000700" cy="10158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1800" b="1"/>
              <a:t>Arrive and collect from the blue bike shed.</a:t>
            </a:r>
            <a:endParaRPr sz="1800" b="1"/>
          </a:p>
        </p:txBody>
      </p:sp>
      <p:sp>
        <p:nvSpPr>
          <p:cNvPr id="172" name="Google Shape;172;p6"/>
          <p:cNvSpPr txBox="1"/>
          <p:nvPr/>
        </p:nvSpPr>
        <p:spPr>
          <a:xfrm>
            <a:off x="2044975" y="4959275"/>
            <a:ext cx="2414700" cy="9696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1700" b="1">
                <a:latin typeface="Comic Sans MS"/>
                <a:ea typeface="Comic Sans MS"/>
                <a:cs typeface="Comic Sans MS"/>
                <a:sym typeface="Comic Sans MS"/>
              </a:rPr>
              <a:t>Office staff will help you with any enquiries.</a:t>
            </a:r>
            <a:endParaRPr sz="1700" b="1">
              <a:latin typeface="Comic Sans MS"/>
              <a:ea typeface="Comic Sans MS"/>
              <a:cs typeface="Comic Sans MS"/>
              <a:sym typeface="Comic Sans MS"/>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13"/>
          <p:cNvSpPr txBox="1"/>
          <p:nvPr/>
        </p:nvSpPr>
        <p:spPr>
          <a:xfrm>
            <a:off x="1506825" y="1051475"/>
            <a:ext cx="8638200" cy="7680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100" b="1" u="sng" dirty="0">
                <a:latin typeface="Comic Sans MS"/>
                <a:ea typeface="Comic Sans MS"/>
                <a:cs typeface="Comic Sans MS"/>
                <a:sym typeface="Comic Sans MS"/>
              </a:rPr>
              <a:t>The School Day:</a:t>
            </a:r>
            <a:endParaRPr sz="2100" b="1" u="sng" dirty="0">
              <a:latin typeface="Comic Sans MS"/>
              <a:ea typeface="Comic Sans MS"/>
              <a:cs typeface="Comic Sans MS"/>
              <a:sym typeface="Comic Sans MS"/>
            </a:endParaRPr>
          </a:p>
          <a:p>
            <a:pPr marL="0" lvl="0" indent="0" algn="l" rtl="0">
              <a:spcBef>
                <a:spcPts val="0"/>
              </a:spcBef>
              <a:spcAft>
                <a:spcPts val="0"/>
              </a:spcAft>
              <a:buNone/>
            </a:pPr>
            <a:endParaRPr sz="1600" dirty="0">
              <a:latin typeface="Comic Sans MS"/>
              <a:ea typeface="Comic Sans MS"/>
              <a:cs typeface="Comic Sans MS"/>
              <a:sym typeface="Comic Sans MS"/>
            </a:endParaRPr>
          </a:p>
          <a:p>
            <a:pPr marL="457200" lvl="0" indent="-349250" algn="l" rtl="0">
              <a:spcBef>
                <a:spcPts val="0"/>
              </a:spcBef>
              <a:spcAft>
                <a:spcPts val="0"/>
              </a:spcAft>
              <a:buSzPts val="1900"/>
              <a:buFont typeface="Comic Sans MS"/>
              <a:buChar char="●"/>
            </a:pPr>
            <a:r>
              <a:rPr lang="en-US" sz="1900" b="1" dirty="0">
                <a:solidFill>
                  <a:srgbClr val="FF0000"/>
                </a:solidFill>
                <a:latin typeface="Comic Sans MS"/>
                <a:ea typeface="Comic Sans MS"/>
                <a:cs typeface="Comic Sans MS"/>
                <a:sym typeface="Comic Sans MS"/>
              </a:rPr>
              <a:t>Arrive @ 8.40am</a:t>
            </a:r>
            <a:r>
              <a:rPr lang="en-US" sz="1900" b="1" dirty="0">
                <a:latin typeface="Comic Sans MS"/>
                <a:ea typeface="Comic Sans MS"/>
                <a:cs typeface="Comic Sans MS"/>
                <a:sym typeface="Comic Sans MS"/>
              </a:rPr>
              <a:t> (Blue bike shed)</a:t>
            </a:r>
            <a:endParaRPr sz="1900" b="1" dirty="0">
              <a:latin typeface="Comic Sans MS"/>
              <a:ea typeface="Comic Sans MS"/>
              <a:cs typeface="Comic Sans MS"/>
              <a:sym typeface="Comic Sans MS"/>
            </a:endParaRPr>
          </a:p>
          <a:p>
            <a:pPr marL="457200" lvl="0" indent="-349250" algn="l" rtl="0">
              <a:spcBef>
                <a:spcPts val="0"/>
              </a:spcBef>
              <a:spcAft>
                <a:spcPts val="0"/>
              </a:spcAft>
              <a:buSzPts val="1900"/>
              <a:buFont typeface="Comic Sans MS"/>
              <a:buChar char="●"/>
            </a:pPr>
            <a:r>
              <a:rPr lang="en-US" sz="1900" b="1" dirty="0">
                <a:latin typeface="Comic Sans MS"/>
                <a:ea typeface="Comic Sans MS"/>
                <a:cs typeface="Comic Sans MS"/>
                <a:sym typeface="Comic Sans MS"/>
              </a:rPr>
              <a:t>Registration @ 8.50am</a:t>
            </a:r>
            <a:endParaRPr sz="1900" b="1" dirty="0">
              <a:latin typeface="Comic Sans MS"/>
              <a:ea typeface="Comic Sans MS"/>
              <a:cs typeface="Comic Sans MS"/>
              <a:sym typeface="Comic Sans MS"/>
            </a:endParaRPr>
          </a:p>
          <a:p>
            <a:pPr marL="457200" lvl="0" indent="-349250" algn="l" rtl="0">
              <a:spcBef>
                <a:spcPts val="0"/>
              </a:spcBef>
              <a:spcAft>
                <a:spcPts val="0"/>
              </a:spcAft>
              <a:buSzPts val="1900"/>
              <a:buFont typeface="Comic Sans MS"/>
              <a:buChar char="●"/>
            </a:pPr>
            <a:r>
              <a:rPr lang="en-US" sz="1900" b="1" dirty="0">
                <a:solidFill>
                  <a:srgbClr val="0000FF"/>
                </a:solidFill>
                <a:latin typeface="Comic Sans MS"/>
                <a:ea typeface="Comic Sans MS"/>
                <a:cs typeface="Comic Sans MS"/>
                <a:sym typeface="Comic Sans MS"/>
              </a:rPr>
              <a:t>Phonics 9am</a:t>
            </a:r>
            <a:r>
              <a:rPr lang="en-US" sz="1900" b="1" dirty="0">
                <a:latin typeface="Comic Sans MS"/>
                <a:ea typeface="Comic Sans MS"/>
                <a:cs typeface="Comic Sans MS"/>
                <a:sym typeface="Comic Sans MS"/>
              </a:rPr>
              <a:t> (whole class)</a:t>
            </a:r>
            <a:endParaRPr sz="1900" b="1" dirty="0">
              <a:latin typeface="Comic Sans MS"/>
              <a:ea typeface="Comic Sans MS"/>
              <a:cs typeface="Comic Sans MS"/>
              <a:sym typeface="Comic Sans MS"/>
            </a:endParaRPr>
          </a:p>
          <a:p>
            <a:pPr marL="457200" lvl="0" indent="-349250" algn="l" rtl="0">
              <a:spcBef>
                <a:spcPts val="0"/>
              </a:spcBef>
              <a:spcAft>
                <a:spcPts val="0"/>
              </a:spcAft>
              <a:buSzPts val="1900"/>
              <a:buFont typeface="Comic Sans MS"/>
              <a:buChar char="●"/>
            </a:pPr>
            <a:r>
              <a:rPr lang="en-US" sz="1900" b="1" dirty="0">
                <a:latin typeface="Comic Sans MS"/>
                <a:ea typeface="Comic Sans MS"/>
                <a:cs typeface="Comic Sans MS"/>
                <a:sym typeface="Comic Sans MS"/>
              </a:rPr>
              <a:t>Snack is provided from 9.30 - 10.30am (help yourself)</a:t>
            </a:r>
            <a:endParaRPr sz="1900" b="1" dirty="0">
              <a:latin typeface="Comic Sans MS"/>
              <a:ea typeface="Comic Sans MS"/>
              <a:cs typeface="Comic Sans MS"/>
              <a:sym typeface="Comic Sans MS"/>
            </a:endParaRPr>
          </a:p>
          <a:p>
            <a:pPr marL="457200" lvl="0" indent="-349250" algn="l" rtl="0">
              <a:spcBef>
                <a:spcPts val="0"/>
              </a:spcBef>
              <a:spcAft>
                <a:spcPts val="0"/>
              </a:spcAft>
              <a:buSzPts val="1900"/>
              <a:buFont typeface="Comic Sans MS"/>
              <a:buChar char="●"/>
            </a:pPr>
            <a:r>
              <a:rPr lang="en-US" sz="1900" b="1" dirty="0" smtClean="0">
                <a:latin typeface="Comic Sans MS"/>
                <a:ea typeface="Comic Sans MS"/>
                <a:cs typeface="Comic Sans MS"/>
                <a:sym typeface="Comic Sans MS"/>
              </a:rPr>
              <a:t>Learning in the provision</a:t>
            </a:r>
            <a:r>
              <a:rPr lang="en-US" sz="1900" b="1" dirty="0" smtClean="0">
                <a:latin typeface="Comic Sans MS"/>
                <a:ea typeface="Comic Sans MS"/>
                <a:cs typeface="Comic Sans MS"/>
                <a:sym typeface="Comic Sans MS"/>
              </a:rPr>
              <a:t> </a:t>
            </a:r>
            <a:r>
              <a:rPr lang="en-US" sz="1900" b="1" dirty="0">
                <a:latin typeface="Comic Sans MS"/>
                <a:ea typeface="Comic Sans MS"/>
                <a:cs typeface="Comic Sans MS"/>
                <a:sym typeface="Comic Sans MS"/>
              </a:rPr>
              <a:t>- Inside &amp; Out </a:t>
            </a:r>
            <a:r>
              <a:rPr lang="en-US" sz="1900" b="1" dirty="0" err="1">
                <a:latin typeface="Comic Sans MS"/>
                <a:ea typeface="Comic Sans MS"/>
                <a:cs typeface="Comic Sans MS"/>
                <a:sym typeface="Comic Sans MS"/>
              </a:rPr>
              <a:t>freeflow</a:t>
            </a:r>
            <a:endParaRPr sz="1900" b="1" dirty="0">
              <a:latin typeface="Comic Sans MS"/>
              <a:ea typeface="Comic Sans MS"/>
              <a:cs typeface="Comic Sans MS"/>
              <a:sym typeface="Comic Sans MS"/>
            </a:endParaRPr>
          </a:p>
          <a:p>
            <a:pPr marL="457200" lvl="0" indent="-349250" algn="l" rtl="0">
              <a:spcBef>
                <a:spcPts val="0"/>
              </a:spcBef>
              <a:spcAft>
                <a:spcPts val="0"/>
              </a:spcAft>
              <a:buSzPts val="1900"/>
              <a:buFont typeface="Comic Sans MS"/>
              <a:buChar char="●"/>
            </a:pPr>
            <a:r>
              <a:rPr lang="en-US" sz="1900" b="1" dirty="0" err="1">
                <a:solidFill>
                  <a:srgbClr val="0000FF"/>
                </a:solidFill>
                <a:latin typeface="Comic Sans MS"/>
                <a:ea typeface="Comic Sans MS"/>
                <a:cs typeface="Comic Sans MS"/>
                <a:sym typeface="Comic Sans MS"/>
              </a:rPr>
              <a:t>Maths</a:t>
            </a:r>
            <a:r>
              <a:rPr lang="en-US" sz="1900" b="1" dirty="0">
                <a:latin typeface="Comic Sans MS"/>
                <a:ea typeface="Comic Sans MS"/>
                <a:cs typeface="Comic Sans MS"/>
                <a:sym typeface="Comic Sans MS"/>
              </a:rPr>
              <a:t> (whole class)</a:t>
            </a:r>
            <a:endParaRPr sz="1900" b="1" dirty="0">
              <a:latin typeface="Comic Sans MS"/>
              <a:ea typeface="Comic Sans MS"/>
              <a:cs typeface="Comic Sans MS"/>
              <a:sym typeface="Comic Sans MS"/>
            </a:endParaRPr>
          </a:p>
          <a:p>
            <a:pPr marL="457200" lvl="0" indent="-349250" algn="l" rtl="0">
              <a:spcBef>
                <a:spcPts val="0"/>
              </a:spcBef>
              <a:spcAft>
                <a:spcPts val="0"/>
              </a:spcAft>
              <a:buSzPts val="1900"/>
              <a:buFont typeface="Comic Sans MS"/>
              <a:buChar char="●"/>
            </a:pPr>
            <a:r>
              <a:rPr lang="en-US" sz="1900" b="1" dirty="0">
                <a:latin typeface="Comic Sans MS"/>
                <a:ea typeface="Comic Sans MS"/>
                <a:cs typeface="Comic Sans MS"/>
                <a:sym typeface="Comic Sans MS"/>
              </a:rPr>
              <a:t>Lunch time @ </a:t>
            </a:r>
            <a:r>
              <a:rPr lang="en-US" sz="1900" b="1" dirty="0" smtClean="0">
                <a:latin typeface="Comic Sans MS"/>
                <a:ea typeface="Comic Sans MS"/>
                <a:cs typeface="Comic Sans MS"/>
                <a:sym typeface="Comic Sans MS"/>
              </a:rPr>
              <a:t>11.45</a:t>
            </a:r>
            <a:endParaRPr sz="1900" b="1" dirty="0">
              <a:latin typeface="Comic Sans MS"/>
              <a:ea typeface="Comic Sans MS"/>
              <a:cs typeface="Comic Sans MS"/>
              <a:sym typeface="Comic Sans MS"/>
            </a:endParaRPr>
          </a:p>
          <a:p>
            <a:pPr marL="457200" lvl="0" indent="-349250" algn="l" rtl="0">
              <a:spcBef>
                <a:spcPts val="0"/>
              </a:spcBef>
              <a:spcAft>
                <a:spcPts val="0"/>
              </a:spcAft>
              <a:buSzPts val="1900"/>
              <a:buFont typeface="Comic Sans MS"/>
              <a:buChar char="●"/>
            </a:pPr>
            <a:r>
              <a:rPr lang="en-US" sz="1900" b="1" dirty="0" smtClean="0">
                <a:latin typeface="Comic Sans MS"/>
                <a:ea typeface="Comic Sans MS"/>
                <a:cs typeface="Comic Sans MS"/>
                <a:sym typeface="Comic Sans MS"/>
              </a:rPr>
              <a:t>Learning in the provision</a:t>
            </a:r>
            <a:r>
              <a:rPr lang="en-US" sz="1900" b="1" dirty="0" smtClean="0">
                <a:latin typeface="Comic Sans MS"/>
                <a:ea typeface="Comic Sans MS"/>
                <a:cs typeface="Comic Sans MS"/>
                <a:sym typeface="Comic Sans MS"/>
              </a:rPr>
              <a:t> </a:t>
            </a:r>
            <a:r>
              <a:rPr lang="en-US" sz="1900" b="1" dirty="0">
                <a:latin typeface="Comic Sans MS"/>
                <a:ea typeface="Comic Sans MS"/>
                <a:cs typeface="Comic Sans MS"/>
                <a:sym typeface="Comic Sans MS"/>
              </a:rPr>
              <a:t>- @ 1.00pm Inside &amp; Out </a:t>
            </a:r>
            <a:r>
              <a:rPr lang="en-US" sz="1900" b="1" dirty="0" err="1">
                <a:latin typeface="Comic Sans MS"/>
                <a:ea typeface="Comic Sans MS"/>
                <a:cs typeface="Comic Sans MS"/>
                <a:sym typeface="Comic Sans MS"/>
              </a:rPr>
              <a:t>freeflow</a:t>
            </a:r>
            <a:endParaRPr sz="1900" b="1" dirty="0">
              <a:latin typeface="Comic Sans MS"/>
              <a:ea typeface="Comic Sans MS"/>
              <a:cs typeface="Comic Sans MS"/>
              <a:sym typeface="Comic Sans MS"/>
            </a:endParaRPr>
          </a:p>
          <a:p>
            <a:pPr marL="457200" lvl="0" indent="-349250" algn="l" rtl="0">
              <a:spcBef>
                <a:spcPts val="0"/>
              </a:spcBef>
              <a:spcAft>
                <a:spcPts val="0"/>
              </a:spcAft>
              <a:buSzPts val="1900"/>
              <a:buFont typeface="Comic Sans MS"/>
              <a:buChar char="●"/>
            </a:pPr>
            <a:r>
              <a:rPr lang="en-US" sz="1900" b="1" dirty="0">
                <a:solidFill>
                  <a:srgbClr val="0000FF"/>
                </a:solidFill>
                <a:latin typeface="Comic Sans MS"/>
                <a:ea typeface="Comic Sans MS"/>
                <a:cs typeface="Comic Sans MS"/>
                <a:sym typeface="Comic Sans MS"/>
              </a:rPr>
              <a:t>Story, songs, rhythm and rhyme</a:t>
            </a:r>
            <a:r>
              <a:rPr lang="en-US" sz="1900" b="1" dirty="0">
                <a:latin typeface="Comic Sans MS"/>
                <a:ea typeface="Comic Sans MS"/>
                <a:cs typeface="Comic Sans MS"/>
                <a:sym typeface="Comic Sans MS"/>
              </a:rPr>
              <a:t> @ </a:t>
            </a:r>
            <a:r>
              <a:rPr lang="en-US" sz="1900" b="1" dirty="0" smtClean="0">
                <a:latin typeface="Comic Sans MS"/>
                <a:ea typeface="Comic Sans MS"/>
                <a:cs typeface="Comic Sans MS"/>
                <a:sym typeface="Comic Sans MS"/>
              </a:rPr>
              <a:t>3pm</a:t>
            </a:r>
            <a:endParaRPr sz="1900" b="1" dirty="0">
              <a:latin typeface="Comic Sans MS"/>
              <a:ea typeface="Comic Sans MS"/>
              <a:cs typeface="Comic Sans MS"/>
              <a:sym typeface="Comic Sans MS"/>
            </a:endParaRPr>
          </a:p>
          <a:p>
            <a:pPr marL="457200" lvl="0" indent="-349250" algn="l" rtl="0">
              <a:spcBef>
                <a:spcPts val="0"/>
              </a:spcBef>
              <a:spcAft>
                <a:spcPts val="0"/>
              </a:spcAft>
              <a:buSzPts val="1900"/>
              <a:buFont typeface="Comic Sans MS"/>
              <a:buChar char="●"/>
            </a:pPr>
            <a:r>
              <a:rPr lang="en-US" sz="1900" b="1" dirty="0" err="1">
                <a:solidFill>
                  <a:srgbClr val="FF0000"/>
                </a:solidFill>
                <a:latin typeface="Comic Sans MS"/>
                <a:ea typeface="Comic Sans MS"/>
                <a:cs typeface="Comic Sans MS"/>
                <a:sym typeface="Comic Sans MS"/>
              </a:rPr>
              <a:t>Hometime</a:t>
            </a:r>
            <a:r>
              <a:rPr lang="en-US" sz="1900" b="1" dirty="0">
                <a:solidFill>
                  <a:srgbClr val="FF0000"/>
                </a:solidFill>
                <a:latin typeface="Comic Sans MS"/>
                <a:ea typeface="Comic Sans MS"/>
                <a:cs typeface="Comic Sans MS"/>
                <a:sym typeface="Comic Sans MS"/>
              </a:rPr>
              <a:t> @ 3.10pm</a:t>
            </a:r>
            <a:r>
              <a:rPr lang="en-US" sz="1900" b="1" dirty="0">
                <a:latin typeface="Comic Sans MS"/>
                <a:ea typeface="Comic Sans MS"/>
                <a:cs typeface="Comic Sans MS"/>
                <a:sym typeface="Comic Sans MS"/>
              </a:rPr>
              <a:t> (Blue bike shed)</a:t>
            </a:r>
            <a:endParaRPr sz="1900" b="1" dirty="0">
              <a:latin typeface="Comic Sans MS"/>
              <a:ea typeface="Comic Sans MS"/>
              <a:cs typeface="Comic Sans MS"/>
              <a:sym typeface="Comic Sans MS"/>
            </a:endParaRPr>
          </a:p>
          <a:p>
            <a:pPr marL="0" lvl="0" indent="0" algn="l" rtl="0">
              <a:spcBef>
                <a:spcPts val="0"/>
              </a:spcBef>
              <a:spcAft>
                <a:spcPts val="0"/>
              </a:spcAft>
              <a:buNone/>
            </a:pPr>
            <a:endParaRPr sz="1700" b="1" dirty="0">
              <a:latin typeface="Comic Sans MS"/>
              <a:ea typeface="Comic Sans MS"/>
              <a:cs typeface="Comic Sans MS"/>
              <a:sym typeface="Comic Sans MS"/>
            </a:endParaRPr>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4"/>
          <p:cNvSpPr txBox="1">
            <a:spLocks noGrp="1"/>
          </p:cNvSpPr>
          <p:nvPr>
            <p:ph type="title"/>
          </p:nvPr>
        </p:nvSpPr>
        <p:spPr>
          <a:xfrm>
            <a:off x="838200" y="365126"/>
            <a:ext cx="9829800" cy="831626"/>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2400"/>
              <a:buFont typeface="Comic Sans MS"/>
              <a:buNone/>
            </a:pPr>
            <a:r>
              <a:rPr lang="en-US" sz="2400" b="1" u="sng">
                <a:latin typeface="Comic Sans MS"/>
                <a:ea typeface="Comic Sans MS"/>
                <a:cs typeface="Comic Sans MS"/>
                <a:sym typeface="Comic Sans MS"/>
              </a:rPr>
              <a:t>What should I wear? </a:t>
            </a:r>
            <a:r>
              <a:rPr lang="en-US" sz="2400">
                <a:latin typeface="Comic Sans MS"/>
                <a:ea typeface="Comic Sans MS"/>
                <a:cs typeface="Comic Sans MS"/>
                <a:sym typeface="Comic Sans MS"/>
              </a:rPr>
              <a:t> </a:t>
            </a:r>
            <a:endParaRPr sz="2400">
              <a:latin typeface="Comic Sans MS"/>
              <a:ea typeface="Comic Sans MS"/>
              <a:cs typeface="Comic Sans MS"/>
              <a:sym typeface="Comic Sans MS"/>
            </a:endParaRPr>
          </a:p>
        </p:txBody>
      </p:sp>
      <p:sp>
        <p:nvSpPr>
          <p:cNvPr id="183" name="Google Shape;183;p4"/>
          <p:cNvSpPr txBox="1">
            <a:spLocks noGrp="1"/>
          </p:cNvSpPr>
          <p:nvPr>
            <p:ph type="body" idx="1"/>
          </p:nvPr>
        </p:nvSpPr>
        <p:spPr>
          <a:xfrm>
            <a:off x="1524000" y="1628801"/>
            <a:ext cx="4389120" cy="3528392"/>
          </a:xfrm>
          <a:prstGeom prst="rect">
            <a:avLst/>
          </a:prstGeom>
          <a:noFill/>
          <a:ln>
            <a:noFill/>
          </a:ln>
        </p:spPr>
        <p:txBody>
          <a:bodyPr spcFirstLastPara="1" wrap="square" lIns="91425" tIns="45700" rIns="91425" bIns="45700" anchor="t" anchorCtr="0">
            <a:normAutofit/>
          </a:bodyPr>
          <a:lstStyle/>
          <a:p>
            <a:pPr marL="228600" lvl="0" indent="-228600" algn="l" rtl="0">
              <a:lnSpc>
                <a:spcPct val="90000"/>
              </a:lnSpc>
              <a:spcBef>
                <a:spcPts val="0"/>
              </a:spcBef>
              <a:spcAft>
                <a:spcPts val="0"/>
              </a:spcAft>
              <a:buClr>
                <a:schemeClr val="dk1"/>
              </a:buClr>
              <a:buSzPts val="2000"/>
              <a:buChar char="•"/>
            </a:pPr>
            <a:r>
              <a:rPr lang="en-US">
                <a:latin typeface="Comic Sans MS"/>
                <a:ea typeface="Comic Sans MS"/>
                <a:cs typeface="Comic Sans MS"/>
                <a:sym typeface="Comic Sans MS"/>
              </a:rPr>
              <a:t>Navy Fleece (£13) or cardigan (£11.95) from Harrisons </a:t>
            </a:r>
            <a:r>
              <a:rPr lang="en-US" b="1">
                <a:latin typeface="Comic Sans MS"/>
                <a:ea typeface="Comic Sans MS"/>
                <a:cs typeface="Comic Sans MS"/>
                <a:sym typeface="Comic Sans MS"/>
              </a:rPr>
              <a:t>or any other plain Navy cardigan/Fleece</a:t>
            </a:r>
            <a:endParaRPr b="1">
              <a:latin typeface="Comic Sans MS"/>
              <a:ea typeface="Comic Sans MS"/>
              <a:cs typeface="Comic Sans MS"/>
              <a:sym typeface="Comic Sans MS"/>
            </a:endParaRPr>
          </a:p>
          <a:p>
            <a:pPr marL="228600" lvl="0" indent="-228600" algn="l" rtl="0">
              <a:lnSpc>
                <a:spcPct val="90000"/>
              </a:lnSpc>
              <a:spcBef>
                <a:spcPts val="1800"/>
              </a:spcBef>
              <a:spcAft>
                <a:spcPts val="0"/>
              </a:spcAft>
              <a:buClr>
                <a:schemeClr val="dk1"/>
              </a:buClr>
              <a:buSzPts val="2000"/>
              <a:buFont typeface="Comic Sans MS"/>
              <a:buChar char="•"/>
            </a:pPr>
            <a:r>
              <a:rPr lang="en-US">
                <a:latin typeface="Comic Sans MS"/>
                <a:ea typeface="Comic Sans MS"/>
                <a:cs typeface="Comic Sans MS"/>
                <a:sym typeface="Comic Sans MS"/>
              </a:rPr>
              <a:t>White/Light blue polo shirt </a:t>
            </a:r>
            <a:endParaRPr>
              <a:latin typeface="Comic Sans MS"/>
              <a:ea typeface="Comic Sans MS"/>
              <a:cs typeface="Comic Sans MS"/>
              <a:sym typeface="Comic Sans MS"/>
            </a:endParaRPr>
          </a:p>
          <a:p>
            <a:pPr marL="228600" lvl="0" indent="-228600" algn="l" rtl="0">
              <a:lnSpc>
                <a:spcPct val="90000"/>
              </a:lnSpc>
              <a:spcBef>
                <a:spcPts val="1800"/>
              </a:spcBef>
              <a:spcAft>
                <a:spcPts val="0"/>
              </a:spcAft>
              <a:buClr>
                <a:schemeClr val="dk1"/>
              </a:buClr>
              <a:buSzPts val="2000"/>
              <a:buFont typeface="Comic Sans MS"/>
              <a:buChar char="•"/>
            </a:pPr>
            <a:r>
              <a:rPr lang="en-US">
                <a:latin typeface="Comic Sans MS"/>
                <a:ea typeface="Comic Sans MS"/>
                <a:cs typeface="Comic Sans MS"/>
                <a:sym typeface="Comic Sans MS"/>
              </a:rPr>
              <a:t>Navy or grey trousers, skirt or dress (elasticated waist)</a:t>
            </a:r>
            <a:endParaRPr>
              <a:latin typeface="Comic Sans MS"/>
              <a:ea typeface="Comic Sans MS"/>
              <a:cs typeface="Comic Sans MS"/>
              <a:sym typeface="Comic Sans MS"/>
            </a:endParaRPr>
          </a:p>
          <a:p>
            <a:pPr marL="228600" lvl="0" indent="-228600" algn="l" rtl="0">
              <a:lnSpc>
                <a:spcPct val="90000"/>
              </a:lnSpc>
              <a:spcBef>
                <a:spcPts val="1800"/>
              </a:spcBef>
              <a:spcAft>
                <a:spcPts val="0"/>
              </a:spcAft>
              <a:buClr>
                <a:schemeClr val="dk1"/>
              </a:buClr>
              <a:buSzPts val="2000"/>
              <a:buChar char="•"/>
            </a:pPr>
            <a:r>
              <a:rPr lang="en-US">
                <a:latin typeface="Comic Sans MS"/>
                <a:ea typeface="Comic Sans MS"/>
                <a:cs typeface="Comic Sans MS"/>
                <a:sym typeface="Comic Sans MS"/>
              </a:rPr>
              <a:t>Preferably shoes with Velcro to encourage independence.</a:t>
            </a:r>
            <a:r>
              <a:rPr lang="en-US"/>
              <a:t> </a:t>
            </a:r>
            <a:endParaRPr/>
          </a:p>
        </p:txBody>
      </p:sp>
      <p:sp>
        <p:nvSpPr>
          <p:cNvPr id="184" name="Google Shape;184;p4"/>
          <p:cNvSpPr txBox="1">
            <a:spLocks noGrp="1"/>
          </p:cNvSpPr>
          <p:nvPr>
            <p:ph type="body" idx="2"/>
          </p:nvPr>
        </p:nvSpPr>
        <p:spPr>
          <a:xfrm>
            <a:off x="6278880" y="1628800"/>
            <a:ext cx="4389120" cy="3528393"/>
          </a:xfrm>
          <a:prstGeom prst="rect">
            <a:avLst/>
          </a:prstGeom>
          <a:noFill/>
          <a:ln>
            <a:noFill/>
          </a:ln>
        </p:spPr>
        <p:txBody>
          <a:bodyPr spcFirstLastPara="1" wrap="square" lIns="91425" tIns="45700" rIns="91425" bIns="45700" anchor="t" anchorCtr="0">
            <a:normAutofit lnSpcReduction="10000"/>
          </a:bodyPr>
          <a:lstStyle/>
          <a:p>
            <a:pPr marL="228600" lvl="0" indent="-228600" algn="l" rtl="0">
              <a:lnSpc>
                <a:spcPct val="90000"/>
              </a:lnSpc>
              <a:spcBef>
                <a:spcPts val="0"/>
              </a:spcBef>
              <a:spcAft>
                <a:spcPts val="0"/>
              </a:spcAft>
              <a:buClr>
                <a:schemeClr val="dk1"/>
              </a:buClr>
              <a:buSzPts val="2000"/>
              <a:buFont typeface="Comic Sans MS"/>
              <a:buChar char="•"/>
            </a:pPr>
            <a:r>
              <a:rPr lang="en-US">
                <a:latin typeface="Comic Sans MS"/>
                <a:ea typeface="Comic Sans MS"/>
                <a:cs typeface="Comic Sans MS"/>
                <a:sym typeface="Comic Sans MS"/>
              </a:rPr>
              <a:t>We will be outside; climbing, digging, planting, painting etc, so your child will get messy! Uniform needs to be comfortable and practical. </a:t>
            </a:r>
            <a:endParaRPr>
              <a:latin typeface="Comic Sans MS"/>
              <a:ea typeface="Comic Sans MS"/>
              <a:cs typeface="Comic Sans MS"/>
              <a:sym typeface="Comic Sans MS"/>
            </a:endParaRPr>
          </a:p>
          <a:p>
            <a:pPr marL="228600" lvl="0" indent="-228600" algn="l" rtl="0">
              <a:lnSpc>
                <a:spcPct val="90000"/>
              </a:lnSpc>
              <a:spcBef>
                <a:spcPts val="1800"/>
              </a:spcBef>
              <a:spcAft>
                <a:spcPts val="0"/>
              </a:spcAft>
              <a:buClr>
                <a:schemeClr val="dk1"/>
              </a:buClr>
              <a:buSzPts val="2000"/>
              <a:buFont typeface="Comic Sans MS"/>
              <a:buChar char="•"/>
            </a:pPr>
            <a:r>
              <a:rPr lang="en-US">
                <a:latin typeface="Comic Sans MS"/>
                <a:ea typeface="Comic Sans MS"/>
                <a:cs typeface="Comic Sans MS"/>
                <a:sym typeface="Comic Sans MS"/>
              </a:rPr>
              <a:t>Coat, Sun hat and Wellies</a:t>
            </a:r>
            <a:endParaRPr>
              <a:latin typeface="Comic Sans MS"/>
              <a:ea typeface="Comic Sans MS"/>
              <a:cs typeface="Comic Sans MS"/>
              <a:sym typeface="Comic Sans MS"/>
            </a:endParaRPr>
          </a:p>
          <a:p>
            <a:pPr marL="228600" lvl="0" indent="-228600" algn="l" rtl="0">
              <a:lnSpc>
                <a:spcPct val="90000"/>
              </a:lnSpc>
              <a:spcBef>
                <a:spcPts val="1800"/>
              </a:spcBef>
              <a:spcAft>
                <a:spcPts val="0"/>
              </a:spcAft>
              <a:buClr>
                <a:schemeClr val="dk1"/>
              </a:buClr>
              <a:buSzPts val="2000"/>
              <a:buFont typeface="Comic Sans MS"/>
              <a:buChar char="•"/>
            </a:pPr>
            <a:r>
              <a:rPr lang="en-US">
                <a:latin typeface="Comic Sans MS"/>
                <a:ea typeface="Comic Sans MS"/>
                <a:cs typeface="Comic Sans MS"/>
                <a:sym typeface="Comic Sans MS"/>
              </a:rPr>
              <a:t>PE sessions will mean coming to school in navy shorts/joggers, blue polo shirt, navy fleece or jumper and trainers. - We will let you know our PE day soon.</a:t>
            </a:r>
            <a:endParaRPr>
              <a:latin typeface="Comic Sans MS"/>
              <a:ea typeface="Comic Sans MS"/>
              <a:cs typeface="Comic Sans MS"/>
              <a:sym typeface="Comic Sans MS"/>
            </a:endParaRPr>
          </a:p>
        </p:txBody>
      </p:sp>
      <p:pic>
        <p:nvPicPr>
          <p:cNvPr id="185" name="Google Shape;185;p4"/>
          <p:cNvPicPr preferRelativeResize="0"/>
          <p:nvPr/>
        </p:nvPicPr>
        <p:blipFill rotWithShape="1">
          <a:blip r:embed="rId3">
            <a:alphaModFix/>
          </a:blip>
          <a:srcRect/>
          <a:stretch/>
        </p:blipFill>
        <p:spPr>
          <a:xfrm rot="5399989">
            <a:off x="10266612" y="408141"/>
            <a:ext cx="2006501" cy="1504819"/>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5"/>
          <p:cNvSpPr txBox="1">
            <a:spLocks noGrp="1"/>
          </p:cNvSpPr>
          <p:nvPr>
            <p:ph type="title"/>
          </p:nvPr>
        </p:nvSpPr>
        <p:spPr>
          <a:xfrm>
            <a:off x="838200" y="157300"/>
            <a:ext cx="9829800" cy="1327500"/>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rgbClr val="398C3A"/>
              </a:buClr>
              <a:buSzPct val="83193"/>
              <a:buFont typeface="Arial"/>
              <a:buNone/>
            </a:pPr>
            <a:r>
              <a:rPr lang="en-US" sz="2644" b="1" u="sng">
                <a:solidFill>
                  <a:srgbClr val="398C3A"/>
                </a:solidFill>
                <a:latin typeface="Comic Sans MS"/>
                <a:ea typeface="Comic Sans MS"/>
                <a:cs typeface="Comic Sans MS"/>
                <a:sym typeface="Comic Sans MS"/>
              </a:rPr>
              <a:t>What do I need?</a:t>
            </a:r>
            <a:r>
              <a:rPr lang="en-US" sz="2200" b="1">
                <a:solidFill>
                  <a:srgbClr val="398C3A"/>
                </a:solidFill>
                <a:latin typeface="Comic Sans MS"/>
                <a:ea typeface="Comic Sans MS"/>
                <a:cs typeface="Comic Sans MS"/>
                <a:sym typeface="Comic Sans MS"/>
              </a:rPr>
              <a:t>   – A spare change of clothes…or two! A bookbag, and weather appropriate clothing – Coat, sun hat etc.</a:t>
            </a:r>
            <a:br>
              <a:rPr lang="en-US" sz="2200" b="1">
                <a:solidFill>
                  <a:srgbClr val="398C3A"/>
                </a:solidFill>
                <a:latin typeface="Comic Sans MS"/>
                <a:ea typeface="Comic Sans MS"/>
                <a:cs typeface="Comic Sans MS"/>
                <a:sym typeface="Comic Sans MS"/>
              </a:rPr>
            </a:br>
            <a:endParaRPr sz="2200" b="1">
              <a:solidFill>
                <a:srgbClr val="398C3A"/>
              </a:solidFill>
              <a:latin typeface="Comic Sans MS"/>
              <a:ea typeface="Comic Sans MS"/>
              <a:cs typeface="Comic Sans MS"/>
              <a:sym typeface="Comic Sans MS"/>
            </a:endParaRPr>
          </a:p>
          <a:p>
            <a:pPr marL="0" lvl="0" indent="0" algn="ctr" rtl="0">
              <a:lnSpc>
                <a:spcPct val="90000"/>
              </a:lnSpc>
              <a:spcBef>
                <a:spcPts val="0"/>
              </a:spcBef>
              <a:spcAft>
                <a:spcPts val="0"/>
              </a:spcAft>
              <a:buClr>
                <a:srgbClr val="398C3A"/>
              </a:buClr>
              <a:buSzPct val="100000"/>
              <a:buFont typeface="Arial"/>
              <a:buNone/>
            </a:pPr>
            <a:r>
              <a:rPr lang="en-US" sz="2200" b="1" u="sng">
                <a:solidFill>
                  <a:srgbClr val="FF0000"/>
                </a:solidFill>
                <a:latin typeface="Comic Sans MS"/>
                <a:ea typeface="Comic Sans MS"/>
                <a:cs typeface="Comic Sans MS"/>
                <a:sym typeface="Comic Sans MS"/>
              </a:rPr>
              <a:t>Please Name everything!</a:t>
            </a:r>
            <a:endParaRPr sz="2200" b="1" u="sng">
              <a:solidFill>
                <a:srgbClr val="FF0000"/>
              </a:solidFill>
              <a:latin typeface="Comic Sans MS"/>
              <a:ea typeface="Comic Sans MS"/>
              <a:cs typeface="Comic Sans MS"/>
              <a:sym typeface="Comic Sans MS"/>
            </a:endParaRPr>
          </a:p>
        </p:txBody>
      </p:sp>
      <p:sp>
        <p:nvSpPr>
          <p:cNvPr id="191" name="Google Shape;191;p5"/>
          <p:cNvSpPr txBox="1">
            <a:spLocks noGrp="1"/>
          </p:cNvSpPr>
          <p:nvPr>
            <p:ph type="body" idx="1"/>
          </p:nvPr>
        </p:nvSpPr>
        <p:spPr>
          <a:xfrm>
            <a:off x="941076" y="1484775"/>
            <a:ext cx="4972200" cy="7920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2"/>
              </a:buClr>
              <a:buSzPts val="2400"/>
              <a:buNone/>
            </a:pPr>
            <a:r>
              <a:rPr lang="en-US" sz="2100" b="1">
                <a:solidFill>
                  <a:schemeClr val="dk2"/>
                </a:solidFill>
                <a:latin typeface="Arial"/>
                <a:ea typeface="Arial"/>
                <a:cs typeface="Arial"/>
                <a:sym typeface="Arial"/>
              </a:rPr>
              <a:t>   </a:t>
            </a:r>
            <a:r>
              <a:rPr lang="en-US" sz="2100" b="1">
                <a:solidFill>
                  <a:schemeClr val="dk2"/>
                </a:solidFill>
                <a:latin typeface="Comic Sans MS"/>
                <a:ea typeface="Comic Sans MS"/>
                <a:cs typeface="Comic Sans MS"/>
                <a:sym typeface="Comic Sans MS"/>
              </a:rPr>
              <a:t>Bookbag from Harrisons = £5.95</a:t>
            </a:r>
            <a:endParaRPr sz="2100">
              <a:latin typeface="Comic Sans MS"/>
              <a:ea typeface="Comic Sans MS"/>
              <a:cs typeface="Comic Sans MS"/>
              <a:sym typeface="Comic Sans MS"/>
            </a:endParaRPr>
          </a:p>
        </p:txBody>
      </p:sp>
      <p:pic>
        <p:nvPicPr>
          <p:cNvPr id="192" name="Google Shape;192;p5"/>
          <p:cNvPicPr preferRelativeResize="0">
            <a:picLocks noGrp="1"/>
          </p:cNvPicPr>
          <p:nvPr>
            <p:ph type="body" idx="2"/>
          </p:nvPr>
        </p:nvPicPr>
        <p:blipFill rotWithShape="1">
          <a:blip r:embed="rId3">
            <a:alphaModFix/>
          </a:blip>
          <a:srcRect/>
          <a:stretch/>
        </p:blipFill>
        <p:spPr>
          <a:xfrm>
            <a:off x="2063552" y="2204914"/>
            <a:ext cx="2406224" cy="3096294"/>
          </a:xfrm>
          <a:prstGeom prst="rect">
            <a:avLst/>
          </a:prstGeom>
          <a:noFill/>
          <a:ln>
            <a:noFill/>
          </a:ln>
        </p:spPr>
      </p:pic>
      <p:sp>
        <p:nvSpPr>
          <p:cNvPr id="193" name="Google Shape;193;p5"/>
          <p:cNvSpPr txBox="1">
            <a:spLocks noGrp="1"/>
          </p:cNvSpPr>
          <p:nvPr>
            <p:ph type="body" idx="3"/>
          </p:nvPr>
        </p:nvSpPr>
        <p:spPr>
          <a:xfrm>
            <a:off x="6278880" y="1484785"/>
            <a:ext cx="4389120" cy="792087"/>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2"/>
              </a:buClr>
              <a:buSzPts val="2400"/>
              <a:buNone/>
            </a:pPr>
            <a:r>
              <a:rPr lang="en-US" b="1">
                <a:solidFill>
                  <a:schemeClr val="dk2"/>
                </a:solidFill>
                <a:latin typeface="Arial"/>
                <a:ea typeface="Arial"/>
                <a:cs typeface="Arial"/>
                <a:sym typeface="Arial"/>
              </a:rPr>
              <a:t>           </a:t>
            </a:r>
            <a:r>
              <a:rPr lang="en-US" sz="2100" b="1">
                <a:solidFill>
                  <a:schemeClr val="dk2"/>
                </a:solidFill>
                <a:latin typeface="Comic Sans MS"/>
                <a:ea typeface="Comic Sans MS"/>
                <a:cs typeface="Comic Sans MS"/>
                <a:sym typeface="Comic Sans MS"/>
              </a:rPr>
              <a:t>Water bottle</a:t>
            </a:r>
            <a:r>
              <a:rPr lang="en-US" sz="2100" b="1">
                <a:solidFill>
                  <a:schemeClr val="dk2"/>
                </a:solidFill>
                <a:latin typeface="Arial"/>
                <a:ea typeface="Arial"/>
                <a:cs typeface="Arial"/>
                <a:sym typeface="Arial"/>
              </a:rPr>
              <a:t> </a:t>
            </a:r>
            <a:endParaRPr sz="2100"/>
          </a:p>
        </p:txBody>
      </p:sp>
      <p:pic>
        <p:nvPicPr>
          <p:cNvPr id="194" name="Google Shape;194;p5" descr="14 oz Contigo AUTOSEAL Gizmo Sip Kids Water &lt;strong&gt;Bottle&lt;/strong&gt; Cherry Blossom ..."/>
          <p:cNvPicPr preferRelativeResize="0">
            <a:picLocks noGrp="1"/>
          </p:cNvPicPr>
          <p:nvPr>
            <p:ph type="body" idx="4"/>
          </p:nvPr>
        </p:nvPicPr>
        <p:blipFill rotWithShape="1">
          <a:blip r:embed="rId4">
            <a:alphaModFix/>
          </a:blip>
          <a:srcRect/>
          <a:stretch/>
        </p:blipFill>
        <p:spPr>
          <a:xfrm>
            <a:off x="6744072" y="2276872"/>
            <a:ext cx="3025403" cy="3024336"/>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18"/>
          <p:cNvSpPr txBox="1">
            <a:spLocks noGrp="1"/>
          </p:cNvSpPr>
          <p:nvPr>
            <p:ph type="title"/>
          </p:nvPr>
        </p:nvSpPr>
        <p:spPr>
          <a:xfrm>
            <a:off x="838200" y="365126"/>
            <a:ext cx="9829800" cy="1082674"/>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3200"/>
              <a:buFont typeface="Corbel"/>
              <a:buNone/>
            </a:pPr>
            <a:r>
              <a:rPr lang="en-US" b="1">
                <a:latin typeface="Comic Sans MS"/>
                <a:ea typeface="Comic Sans MS"/>
                <a:cs typeface="Comic Sans MS"/>
                <a:sym typeface="Comic Sans MS"/>
              </a:rPr>
              <a:t>You will need to bring..</a:t>
            </a:r>
            <a:endParaRPr b="1">
              <a:latin typeface="Comic Sans MS"/>
              <a:ea typeface="Comic Sans MS"/>
              <a:cs typeface="Comic Sans MS"/>
              <a:sym typeface="Comic Sans MS"/>
            </a:endParaRPr>
          </a:p>
        </p:txBody>
      </p:sp>
      <p:sp>
        <p:nvSpPr>
          <p:cNvPr id="200" name="Google Shape;200;p18"/>
          <p:cNvSpPr txBox="1">
            <a:spLocks noGrp="1"/>
          </p:cNvSpPr>
          <p:nvPr>
            <p:ph type="body" idx="1"/>
          </p:nvPr>
        </p:nvSpPr>
        <p:spPr>
          <a:xfrm>
            <a:off x="1489339" y="1700808"/>
            <a:ext cx="9144000" cy="3784184"/>
          </a:xfrm>
          <a:prstGeom prst="rect">
            <a:avLst/>
          </a:prstGeom>
          <a:noFill/>
          <a:ln>
            <a:noFill/>
          </a:ln>
        </p:spPr>
        <p:txBody>
          <a:bodyPr spcFirstLastPara="1" wrap="square" lIns="91425" tIns="45700" rIns="91425" bIns="45700" anchor="t" anchorCtr="0">
            <a:normAutofit/>
          </a:bodyPr>
          <a:lstStyle/>
          <a:p>
            <a:pPr marL="457200" lvl="0" indent="-457200" algn="l" rtl="0">
              <a:lnSpc>
                <a:spcPct val="60000"/>
              </a:lnSpc>
              <a:spcBef>
                <a:spcPts val="0"/>
              </a:spcBef>
              <a:spcAft>
                <a:spcPts val="0"/>
              </a:spcAft>
              <a:buClr>
                <a:schemeClr val="dk1"/>
              </a:buClr>
              <a:buSzPts val="2000"/>
              <a:buFont typeface="Comic Sans MS"/>
              <a:buChar char="•"/>
            </a:pPr>
            <a:r>
              <a:rPr lang="en-US">
                <a:latin typeface="Comic Sans MS"/>
                <a:ea typeface="Comic Sans MS"/>
                <a:cs typeface="Comic Sans MS"/>
                <a:sym typeface="Comic Sans MS"/>
              </a:rPr>
              <a:t>Book bag and water bottle</a:t>
            </a:r>
            <a:endParaRPr>
              <a:latin typeface="Comic Sans MS"/>
              <a:ea typeface="Comic Sans MS"/>
              <a:cs typeface="Comic Sans MS"/>
              <a:sym typeface="Comic Sans MS"/>
            </a:endParaRPr>
          </a:p>
          <a:p>
            <a:pPr marL="0" lvl="0" indent="0" algn="l" rtl="0">
              <a:lnSpc>
                <a:spcPct val="60000"/>
              </a:lnSpc>
              <a:spcBef>
                <a:spcPts val="1800"/>
              </a:spcBef>
              <a:spcAft>
                <a:spcPts val="0"/>
              </a:spcAft>
              <a:buClr>
                <a:schemeClr val="dk1"/>
              </a:buClr>
              <a:buSzPts val="2000"/>
              <a:buNone/>
            </a:pPr>
            <a:r>
              <a:rPr lang="en-US">
                <a:latin typeface="Comic Sans MS"/>
                <a:ea typeface="Comic Sans MS"/>
                <a:cs typeface="Comic Sans MS"/>
                <a:sym typeface="Comic Sans MS"/>
              </a:rPr>
              <a:t>      (add a small keyring to your bookbag so you know it is yours)</a:t>
            </a:r>
            <a:endParaRPr>
              <a:latin typeface="Comic Sans MS"/>
              <a:ea typeface="Comic Sans MS"/>
              <a:cs typeface="Comic Sans MS"/>
              <a:sym typeface="Comic Sans MS"/>
            </a:endParaRPr>
          </a:p>
          <a:p>
            <a:pPr marL="457200" lvl="0" indent="-457200" algn="l" rtl="0">
              <a:lnSpc>
                <a:spcPct val="60000"/>
              </a:lnSpc>
              <a:spcBef>
                <a:spcPts val="1800"/>
              </a:spcBef>
              <a:spcAft>
                <a:spcPts val="0"/>
              </a:spcAft>
              <a:buClr>
                <a:schemeClr val="dk1"/>
              </a:buClr>
              <a:buSzPts val="2000"/>
              <a:buFont typeface="Comic Sans MS"/>
              <a:buChar char="•"/>
            </a:pPr>
            <a:r>
              <a:rPr lang="en-US">
                <a:latin typeface="Comic Sans MS"/>
                <a:ea typeface="Comic Sans MS"/>
                <a:cs typeface="Comic Sans MS"/>
                <a:sym typeface="Comic Sans MS"/>
              </a:rPr>
              <a:t>Wellies </a:t>
            </a:r>
            <a:endParaRPr>
              <a:latin typeface="Comic Sans MS"/>
              <a:ea typeface="Comic Sans MS"/>
              <a:cs typeface="Comic Sans MS"/>
              <a:sym typeface="Comic Sans MS"/>
            </a:endParaRPr>
          </a:p>
          <a:p>
            <a:pPr marL="457200" lvl="0" indent="-457200" algn="l" rtl="0">
              <a:lnSpc>
                <a:spcPct val="60000"/>
              </a:lnSpc>
              <a:spcBef>
                <a:spcPts val="1800"/>
              </a:spcBef>
              <a:spcAft>
                <a:spcPts val="0"/>
              </a:spcAft>
              <a:buClr>
                <a:schemeClr val="dk1"/>
              </a:buClr>
              <a:buSzPts val="2000"/>
              <a:buFont typeface="Comic Sans MS"/>
              <a:buChar char="•"/>
            </a:pPr>
            <a:r>
              <a:rPr lang="en-US">
                <a:latin typeface="Comic Sans MS"/>
                <a:ea typeface="Comic Sans MS"/>
                <a:cs typeface="Comic Sans MS"/>
                <a:sym typeface="Comic Sans MS"/>
              </a:rPr>
              <a:t>Waterproofs / suncream / sunhat</a:t>
            </a:r>
            <a:endParaRPr>
              <a:latin typeface="Comic Sans MS"/>
              <a:ea typeface="Comic Sans MS"/>
              <a:cs typeface="Comic Sans MS"/>
              <a:sym typeface="Comic Sans MS"/>
            </a:endParaRPr>
          </a:p>
          <a:p>
            <a:pPr marL="457200" lvl="0" indent="-457200" algn="l" rtl="0">
              <a:lnSpc>
                <a:spcPct val="60000"/>
              </a:lnSpc>
              <a:spcBef>
                <a:spcPts val="1800"/>
              </a:spcBef>
              <a:spcAft>
                <a:spcPts val="0"/>
              </a:spcAft>
              <a:buClr>
                <a:schemeClr val="dk1"/>
              </a:buClr>
              <a:buSzPts val="2000"/>
              <a:buFont typeface="Comic Sans MS"/>
              <a:buChar char="•"/>
            </a:pPr>
            <a:r>
              <a:rPr lang="en-US">
                <a:latin typeface="Comic Sans MS"/>
                <a:ea typeface="Comic Sans MS"/>
                <a:cs typeface="Comic Sans MS"/>
                <a:sym typeface="Comic Sans MS"/>
              </a:rPr>
              <a:t>Change of clothes for water or toilet accidents</a:t>
            </a:r>
            <a:endParaRPr>
              <a:latin typeface="Comic Sans MS"/>
              <a:ea typeface="Comic Sans MS"/>
              <a:cs typeface="Comic Sans MS"/>
              <a:sym typeface="Comic Sans MS"/>
            </a:endParaRPr>
          </a:p>
          <a:p>
            <a:pPr marL="457200" lvl="0" indent="-457200" algn="l" rtl="0">
              <a:lnSpc>
                <a:spcPct val="60000"/>
              </a:lnSpc>
              <a:spcBef>
                <a:spcPts val="1800"/>
              </a:spcBef>
              <a:spcAft>
                <a:spcPts val="0"/>
              </a:spcAft>
              <a:buClr>
                <a:schemeClr val="dk1"/>
              </a:buClr>
              <a:buSzPts val="2000"/>
              <a:buFont typeface="Comic Sans MS"/>
              <a:buChar char="•"/>
            </a:pPr>
            <a:r>
              <a:rPr lang="en-US">
                <a:latin typeface="Comic Sans MS"/>
                <a:ea typeface="Comic Sans MS"/>
                <a:cs typeface="Comic Sans MS"/>
                <a:sym typeface="Comic Sans MS"/>
              </a:rPr>
              <a:t>All about me books on first day</a:t>
            </a:r>
            <a:endParaRPr>
              <a:latin typeface="Comic Sans MS"/>
              <a:ea typeface="Comic Sans MS"/>
              <a:cs typeface="Comic Sans MS"/>
              <a:sym typeface="Comic Sans MS"/>
            </a:endParaRPr>
          </a:p>
          <a:p>
            <a:pPr marL="0" lvl="0" indent="0" algn="l" rtl="0">
              <a:lnSpc>
                <a:spcPct val="60000"/>
              </a:lnSpc>
              <a:spcBef>
                <a:spcPts val="1800"/>
              </a:spcBef>
              <a:spcAft>
                <a:spcPts val="0"/>
              </a:spcAft>
              <a:buClr>
                <a:schemeClr val="dk1"/>
              </a:buClr>
              <a:buSzPts val="2000"/>
              <a:buNone/>
            </a:pPr>
            <a:endParaRPr/>
          </a:p>
          <a:p>
            <a:pPr marL="228600" lvl="0" indent="-101600" algn="l" rtl="0">
              <a:lnSpc>
                <a:spcPct val="90000"/>
              </a:lnSpc>
              <a:spcBef>
                <a:spcPts val="1800"/>
              </a:spcBef>
              <a:spcAft>
                <a:spcPts val="0"/>
              </a:spcAft>
              <a:buClr>
                <a:schemeClr val="dk1"/>
              </a:buClr>
              <a:buSzPts val="2000"/>
              <a:buNone/>
            </a:pPr>
            <a:endParaRPr/>
          </a:p>
        </p:txBody>
      </p:sp>
      <p:pic>
        <p:nvPicPr>
          <p:cNvPr id="201" name="Google Shape;201;p18"/>
          <p:cNvPicPr preferRelativeResize="0">
            <a:picLocks noGrp="1"/>
          </p:cNvPicPr>
          <p:nvPr>
            <p:ph type="body" idx="4294967295"/>
          </p:nvPr>
        </p:nvPicPr>
        <p:blipFill rotWithShape="1">
          <a:blip r:embed="rId3">
            <a:alphaModFix/>
          </a:blip>
          <a:srcRect/>
          <a:stretch/>
        </p:blipFill>
        <p:spPr>
          <a:xfrm rot="-5400000">
            <a:off x="9103130" y="2627326"/>
            <a:ext cx="2000100" cy="1603500"/>
          </a:xfrm>
          <a:prstGeom prst="rect">
            <a:avLst/>
          </a:prstGeom>
          <a:noFill/>
          <a:ln>
            <a:noFill/>
          </a:ln>
        </p:spPr>
      </p:pic>
      <p:pic>
        <p:nvPicPr>
          <p:cNvPr id="202" name="Google Shape;202;p18" descr="http://johnlewis.scene7.com/is/image/JohnLewis/001223085?$prod_exlrg$"/>
          <p:cNvPicPr preferRelativeResize="0"/>
          <p:nvPr/>
        </p:nvPicPr>
        <p:blipFill rotWithShape="1">
          <a:blip r:embed="rId4">
            <a:alphaModFix/>
          </a:blip>
          <a:srcRect/>
          <a:stretch/>
        </p:blipFill>
        <p:spPr>
          <a:xfrm>
            <a:off x="10285739" y="365126"/>
            <a:ext cx="1487491" cy="1487491"/>
          </a:xfrm>
          <a:prstGeom prst="rect">
            <a:avLst/>
          </a:prstGeom>
          <a:noFill/>
          <a:ln>
            <a:noFill/>
          </a:ln>
        </p:spPr>
      </p:pic>
      <p:pic>
        <p:nvPicPr>
          <p:cNvPr id="203" name="Google Shape;203;p18" descr="ANd9GcQfWG3CYQd4f9P-LdishWv2Q79TakaO47E2-VMhFLS_5RdOQxCs"/>
          <p:cNvPicPr preferRelativeResize="0"/>
          <p:nvPr/>
        </p:nvPicPr>
        <p:blipFill rotWithShape="1">
          <a:blip r:embed="rId5">
            <a:alphaModFix/>
          </a:blip>
          <a:srcRect/>
          <a:stretch/>
        </p:blipFill>
        <p:spPr>
          <a:xfrm>
            <a:off x="6512859" y="522781"/>
            <a:ext cx="1695736" cy="1497622"/>
          </a:xfrm>
          <a:prstGeom prst="rect">
            <a:avLst/>
          </a:prstGeom>
          <a:noFill/>
          <a:ln>
            <a:noFill/>
          </a:ln>
        </p:spPr>
      </p:pic>
      <p:pic>
        <p:nvPicPr>
          <p:cNvPr id="204" name="Google Shape;204;p18" descr="DSC00199"/>
          <p:cNvPicPr preferRelativeResize="0"/>
          <p:nvPr/>
        </p:nvPicPr>
        <p:blipFill rotWithShape="1">
          <a:blip r:embed="rId6">
            <a:alphaModFix/>
          </a:blip>
          <a:srcRect/>
          <a:stretch/>
        </p:blipFill>
        <p:spPr>
          <a:xfrm>
            <a:off x="6368877" y="3935246"/>
            <a:ext cx="2149131" cy="1607632"/>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12"/>
          <p:cNvSpPr txBox="1">
            <a:spLocks noGrp="1"/>
          </p:cNvSpPr>
          <p:nvPr>
            <p:ph type="title"/>
          </p:nvPr>
        </p:nvSpPr>
        <p:spPr>
          <a:xfrm>
            <a:off x="838200" y="160349"/>
            <a:ext cx="9829800" cy="5985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rgbClr val="E07161"/>
              </a:buClr>
              <a:buSzPts val="2800"/>
              <a:buFont typeface="Arial"/>
              <a:buNone/>
            </a:pPr>
            <a:r>
              <a:rPr lang="en-US" sz="2900" b="1">
                <a:solidFill>
                  <a:srgbClr val="FF0000"/>
                </a:solidFill>
                <a:latin typeface="Arial"/>
                <a:ea typeface="Arial"/>
                <a:cs typeface="Arial"/>
                <a:sym typeface="Arial"/>
              </a:rPr>
              <a:t>Lunches</a:t>
            </a:r>
            <a:endParaRPr sz="2900" b="1">
              <a:solidFill>
                <a:srgbClr val="FF0000"/>
              </a:solidFill>
              <a:latin typeface="Arial"/>
              <a:ea typeface="Arial"/>
              <a:cs typeface="Arial"/>
              <a:sym typeface="Arial"/>
            </a:endParaRPr>
          </a:p>
        </p:txBody>
      </p:sp>
      <p:sp>
        <p:nvSpPr>
          <p:cNvPr id="210" name="Google Shape;210;p12"/>
          <p:cNvSpPr txBox="1">
            <a:spLocks noGrp="1"/>
          </p:cNvSpPr>
          <p:nvPr>
            <p:ph type="body" idx="1"/>
          </p:nvPr>
        </p:nvSpPr>
        <p:spPr>
          <a:xfrm>
            <a:off x="307975" y="1052736"/>
            <a:ext cx="11315746" cy="5328592"/>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dk1"/>
              </a:buClr>
              <a:buSzPts val="2000"/>
              <a:buNone/>
            </a:pPr>
            <a:r>
              <a:rPr lang="en-US">
                <a:latin typeface="Comic Sans MS"/>
                <a:ea typeface="Comic Sans MS"/>
                <a:cs typeface="Comic Sans MS"/>
                <a:sym typeface="Comic Sans MS"/>
              </a:rPr>
              <a:t>All Reception children are entitled to a free school lunch. A menu is provided showing the hot meal, vegetarian option, jacket potato (Cheese, Beans or Tuna) or a school packed lunch (Ham, Cheese or Tuna). These can be chosen on the day. </a:t>
            </a:r>
            <a:endParaRPr>
              <a:latin typeface="Comic Sans MS"/>
              <a:ea typeface="Comic Sans MS"/>
              <a:cs typeface="Comic Sans MS"/>
              <a:sym typeface="Comic Sans MS"/>
            </a:endParaRPr>
          </a:p>
          <a:p>
            <a:pPr marL="0" lvl="0" indent="0" algn="l" rtl="0">
              <a:lnSpc>
                <a:spcPct val="90000"/>
              </a:lnSpc>
              <a:spcBef>
                <a:spcPts val="1800"/>
              </a:spcBef>
              <a:spcAft>
                <a:spcPts val="0"/>
              </a:spcAft>
              <a:buClr>
                <a:schemeClr val="dk1"/>
              </a:buClr>
              <a:buSzPts val="2000"/>
              <a:buNone/>
            </a:pPr>
            <a:endParaRPr/>
          </a:p>
          <a:p>
            <a:pPr marL="0" lvl="0" indent="0" algn="l" rtl="0">
              <a:lnSpc>
                <a:spcPct val="90000"/>
              </a:lnSpc>
              <a:spcBef>
                <a:spcPts val="1800"/>
              </a:spcBef>
              <a:spcAft>
                <a:spcPts val="0"/>
              </a:spcAft>
              <a:buClr>
                <a:schemeClr val="dk1"/>
              </a:buClr>
              <a:buSzPts val="2000"/>
              <a:buNone/>
            </a:pPr>
            <a:endParaRPr/>
          </a:p>
          <a:p>
            <a:pPr marL="0" lvl="0" indent="0" algn="l" rtl="0">
              <a:lnSpc>
                <a:spcPct val="90000"/>
              </a:lnSpc>
              <a:spcBef>
                <a:spcPts val="1800"/>
              </a:spcBef>
              <a:spcAft>
                <a:spcPts val="0"/>
              </a:spcAft>
              <a:buClr>
                <a:schemeClr val="dk1"/>
              </a:buClr>
              <a:buSzPts val="2000"/>
              <a:buNone/>
            </a:pPr>
            <a:endParaRPr/>
          </a:p>
          <a:p>
            <a:pPr marL="0" lvl="0" indent="0" algn="l" rtl="0">
              <a:lnSpc>
                <a:spcPct val="90000"/>
              </a:lnSpc>
              <a:spcBef>
                <a:spcPts val="1800"/>
              </a:spcBef>
              <a:spcAft>
                <a:spcPts val="0"/>
              </a:spcAft>
              <a:buClr>
                <a:schemeClr val="dk1"/>
              </a:buClr>
              <a:buSzPts val="2000"/>
              <a:buNone/>
            </a:pPr>
            <a:endParaRPr/>
          </a:p>
          <a:p>
            <a:pPr marL="0" lvl="0" indent="0" algn="l" rtl="0">
              <a:lnSpc>
                <a:spcPct val="90000"/>
              </a:lnSpc>
              <a:spcBef>
                <a:spcPts val="1800"/>
              </a:spcBef>
              <a:spcAft>
                <a:spcPts val="0"/>
              </a:spcAft>
              <a:buClr>
                <a:schemeClr val="dk1"/>
              </a:buClr>
              <a:buSzPts val="2000"/>
              <a:buNone/>
            </a:pPr>
            <a:endParaRPr/>
          </a:p>
          <a:p>
            <a:pPr marL="0" lvl="0" indent="0" algn="l" rtl="0">
              <a:lnSpc>
                <a:spcPct val="90000"/>
              </a:lnSpc>
              <a:spcBef>
                <a:spcPts val="1800"/>
              </a:spcBef>
              <a:spcAft>
                <a:spcPts val="0"/>
              </a:spcAft>
              <a:buClr>
                <a:schemeClr val="dk1"/>
              </a:buClr>
              <a:buSzPts val="2000"/>
              <a:buNone/>
            </a:pPr>
            <a:endParaRPr/>
          </a:p>
          <a:p>
            <a:pPr marL="0" lvl="0" indent="0" algn="ctr" rtl="0">
              <a:lnSpc>
                <a:spcPct val="90000"/>
              </a:lnSpc>
              <a:spcBef>
                <a:spcPts val="1800"/>
              </a:spcBef>
              <a:spcAft>
                <a:spcPts val="0"/>
              </a:spcAft>
              <a:buClr>
                <a:schemeClr val="dk1"/>
              </a:buClr>
              <a:buSzPts val="2000"/>
              <a:buNone/>
            </a:pPr>
            <a:endParaRPr/>
          </a:p>
          <a:p>
            <a:pPr marL="0" lvl="0" indent="0" algn="ctr" rtl="0">
              <a:lnSpc>
                <a:spcPct val="90000"/>
              </a:lnSpc>
              <a:spcBef>
                <a:spcPts val="1800"/>
              </a:spcBef>
              <a:spcAft>
                <a:spcPts val="0"/>
              </a:spcAft>
              <a:buClr>
                <a:schemeClr val="dk1"/>
              </a:buClr>
              <a:buSzPts val="3200"/>
              <a:buNone/>
            </a:pPr>
            <a:r>
              <a:rPr lang="en-US" sz="3200" b="1">
                <a:solidFill>
                  <a:srgbClr val="FF0000"/>
                </a:solidFill>
              </a:rPr>
              <a:t>We are a nut free school</a:t>
            </a:r>
            <a:endParaRPr>
              <a:solidFill>
                <a:srgbClr val="FF0000"/>
              </a:solidFill>
            </a:endParaRPr>
          </a:p>
          <a:p>
            <a:pPr marL="0" lvl="0" indent="0" algn="l" rtl="0">
              <a:lnSpc>
                <a:spcPct val="90000"/>
              </a:lnSpc>
              <a:spcBef>
                <a:spcPts val="1800"/>
              </a:spcBef>
              <a:spcAft>
                <a:spcPts val="0"/>
              </a:spcAft>
              <a:buClr>
                <a:schemeClr val="dk1"/>
              </a:buClr>
              <a:buSzPts val="2000"/>
              <a:buNone/>
            </a:pPr>
            <a:endParaRPr/>
          </a:p>
        </p:txBody>
      </p:sp>
      <p:pic>
        <p:nvPicPr>
          <p:cNvPr id="211" name="Google Shape;211;p12"/>
          <p:cNvPicPr preferRelativeResize="0"/>
          <p:nvPr/>
        </p:nvPicPr>
        <p:blipFill rotWithShape="1">
          <a:blip r:embed="rId3">
            <a:alphaModFix/>
          </a:blip>
          <a:srcRect/>
          <a:stretch/>
        </p:blipFill>
        <p:spPr>
          <a:xfrm rot="10799991">
            <a:off x="191347" y="2276876"/>
            <a:ext cx="3136328" cy="2342566"/>
          </a:xfrm>
          <a:prstGeom prst="rect">
            <a:avLst/>
          </a:prstGeom>
          <a:noFill/>
          <a:ln>
            <a:noFill/>
          </a:ln>
        </p:spPr>
      </p:pic>
      <p:pic>
        <p:nvPicPr>
          <p:cNvPr id="212" name="Google Shape;212;p12"/>
          <p:cNvPicPr preferRelativeResize="0"/>
          <p:nvPr/>
        </p:nvPicPr>
        <p:blipFill rotWithShape="1">
          <a:blip r:embed="rId4">
            <a:alphaModFix/>
          </a:blip>
          <a:srcRect/>
          <a:stretch/>
        </p:blipFill>
        <p:spPr>
          <a:xfrm rot="-5399996">
            <a:off x="3194242" y="2673842"/>
            <a:ext cx="2900558" cy="2166470"/>
          </a:xfrm>
          <a:prstGeom prst="rect">
            <a:avLst/>
          </a:prstGeom>
          <a:noFill/>
          <a:ln>
            <a:noFill/>
          </a:ln>
        </p:spPr>
      </p:pic>
      <p:pic>
        <p:nvPicPr>
          <p:cNvPr id="213" name="Google Shape;213;p12"/>
          <p:cNvPicPr preferRelativeResize="0"/>
          <p:nvPr/>
        </p:nvPicPr>
        <p:blipFill rotWithShape="1">
          <a:blip r:embed="rId5">
            <a:alphaModFix/>
          </a:blip>
          <a:srcRect/>
          <a:stretch/>
        </p:blipFill>
        <p:spPr>
          <a:xfrm rot="10799991">
            <a:off x="6096003" y="2306801"/>
            <a:ext cx="2558003" cy="1910607"/>
          </a:xfrm>
          <a:prstGeom prst="rect">
            <a:avLst/>
          </a:prstGeom>
          <a:noFill/>
          <a:ln>
            <a:noFill/>
          </a:ln>
        </p:spPr>
      </p:pic>
      <p:sp>
        <p:nvSpPr>
          <p:cNvPr id="214" name="Google Shape;214;p12" descr="Baked Potato with Beans and Cheese | Parent Club"/>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215" name="Google Shape;215;p12" descr="Baked Potato with Beans and Cheese | Parent Club"/>
          <p:cNvSpPr/>
          <p:nvPr/>
        </p:nvSpPr>
        <p:spPr>
          <a:xfrm>
            <a:off x="307975" y="7937"/>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pic>
        <p:nvPicPr>
          <p:cNvPr id="216" name="Google Shape;216;p12" descr="Jacket Potatoes with Beans | How to Make Jacket Potatoes with Beans"/>
          <p:cNvPicPr preferRelativeResize="0"/>
          <p:nvPr/>
        </p:nvPicPr>
        <p:blipFill rotWithShape="1">
          <a:blip r:embed="rId6">
            <a:alphaModFix/>
          </a:blip>
          <a:srcRect/>
          <a:stretch/>
        </p:blipFill>
        <p:spPr>
          <a:xfrm>
            <a:off x="9022250" y="2276871"/>
            <a:ext cx="1734233" cy="2780656"/>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pic>
        <p:nvPicPr>
          <p:cNvPr id="222" name="Google Shape;222;p14" descr="Two young girls standing on the beach"/>
          <p:cNvPicPr preferRelativeResize="0">
            <a:picLocks noGrp="1"/>
          </p:cNvPicPr>
          <p:nvPr>
            <p:ph type="pic" idx="3"/>
          </p:nvPr>
        </p:nvPicPr>
        <p:blipFill rotWithShape="1">
          <a:blip r:embed="rId3">
            <a:alphaModFix/>
          </a:blip>
          <a:srcRect/>
          <a:stretch/>
        </p:blipFill>
        <p:spPr>
          <a:xfrm>
            <a:off x="6506025" y="1109743"/>
            <a:ext cx="2626638" cy="1649530"/>
          </a:xfrm>
          <a:prstGeom prst="rect">
            <a:avLst/>
          </a:prstGeom>
          <a:solidFill>
            <a:srgbClr val="D3E8F5"/>
          </a:solidFill>
          <a:ln>
            <a:noFill/>
          </a:ln>
        </p:spPr>
      </p:pic>
      <p:pic>
        <p:nvPicPr>
          <p:cNvPr id="223" name="Google Shape;223;p14" descr="A young girl blowing bubbles"/>
          <p:cNvPicPr preferRelativeResize="0">
            <a:picLocks noGrp="1"/>
          </p:cNvPicPr>
          <p:nvPr>
            <p:ph type="pic" idx="4"/>
          </p:nvPr>
        </p:nvPicPr>
        <p:blipFill rotWithShape="1">
          <a:blip r:embed="rId4">
            <a:alphaModFix/>
          </a:blip>
          <a:srcRect/>
          <a:stretch/>
        </p:blipFill>
        <p:spPr>
          <a:xfrm>
            <a:off x="6506025" y="3203381"/>
            <a:ext cx="2626638" cy="1649530"/>
          </a:xfrm>
          <a:prstGeom prst="rect">
            <a:avLst/>
          </a:prstGeom>
          <a:solidFill>
            <a:srgbClr val="D3E8F5"/>
          </a:solidFill>
          <a:ln>
            <a:noFill/>
          </a:ln>
        </p:spPr>
      </p:pic>
      <p:pic>
        <p:nvPicPr>
          <p:cNvPr id="224" name="Google Shape;224;p14"/>
          <p:cNvPicPr preferRelativeResize="0">
            <a:picLocks noGrp="1"/>
          </p:cNvPicPr>
          <p:nvPr>
            <p:ph type="pic" idx="2"/>
          </p:nvPr>
        </p:nvPicPr>
        <p:blipFill rotWithShape="1">
          <a:blip r:embed="rId5">
            <a:alphaModFix/>
          </a:blip>
          <a:srcRect l="3556" r="3556"/>
          <a:stretch/>
        </p:blipFill>
        <p:spPr>
          <a:xfrm>
            <a:off x="991888" y="1113022"/>
            <a:ext cx="4860668" cy="3739889"/>
          </a:xfrm>
          <a:prstGeom prst="rect">
            <a:avLst/>
          </a:prstGeom>
          <a:solidFill>
            <a:srgbClr val="D3E8F5"/>
          </a:solidFill>
          <a:ln>
            <a:noFill/>
          </a:ln>
        </p:spPr>
      </p:pic>
      <p:pic>
        <p:nvPicPr>
          <p:cNvPr id="225" name="Google Shape;225;p14"/>
          <p:cNvPicPr preferRelativeResize="0"/>
          <p:nvPr/>
        </p:nvPicPr>
        <p:blipFill rotWithShape="1">
          <a:blip r:embed="rId6">
            <a:alphaModFix/>
          </a:blip>
          <a:srcRect/>
          <a:stretch/>
        </p:blipFill>
        <p:spPr>
          <a:xfrm>
            <a:off x="6380688" y="1052112"/>
            <a:ext cx="2877312" cy="1764792"/>
          </a:xfrm>
          <a:prstGeom prst="rect">
            <a:avLst/>
          </a:prstGeom>
          <a:noFill/>
          <a:ln>
            <a:noFill/>
          </a:ln>
        </p:spPr>
      </p:pic>
      <p:pic>
        <p:nvPicPr>
          <p:cNvPr id="226" name="Google Shape;226;p14"/>
          <p:cNvPicPr preferRelativeResize="0"/>
          <p:nvPr/>
        </p:nvPicPr>
        <p:blipFill rotWithShape="1">
          <a:blip r:embed="rId7">
            <a:alphaModFix/>
          </a:blip>
          <a:srcRect/>
          <a:stretch/>
        </p:blipFill>
        <p:spPr>
          <a:xfrm>
            <a:off x="6506025" y="3203380"/>
            <a:ext cx="2626638" cy="1683439"/>
          </a:xfrm>
          <a:prstGeom prst="rect">
            <a:avLst/>
          </a:prstGeom>
          <a:noFill/>
          <a:ln>
            <a:noFill/>
          </a:ln>
        </p:spPr>
      </p:pic>
      <p:sp>
        <p:nvSpPr>
          <p:cNvPr id="227" name="Google Shape;227;p14"/>
          <p:cNvSpPr txBox="1"/>
          <p:nvPr/>
        </p:nvSpPr>
        <p:spPr>
          <a:xfrm>
            <a:off x="554700" y="5235250"/>
            <a:ext cx="10694100" cy="8928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300">
                <a:latin typeface="Comic Sans MS"/>
                <a:ea typeface="Comic Sans MS"/>
                <a:cs typeface="Comic Sans MS"/>
                <a:sym typeface="Comic Sans MS"/>
              </a:rPr>
              <a:t>We were very fortunate to receive funding for a whole new set of classroom resources!</a:t>
            </a:r>
            <a:r>
              <a:rPr lang="en-US"/>
              <a:t> </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16"/>
          <p:cNvSpPr txBox="1">
            <a:spLocks noGrp="1"/>
          </p:cNvSpPr>
          <p:nvPr>
            <p:ph type="title"/>
          </p:nvPr>
        </p:nvSpPr>
        <p:spPr>
          <a:xfrm>
            <a:off x="1028575" y="4912375"/>
            <a:ext cx="10413300" cy="145440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1"/>
              </a:buClr>
              <a:buSzPts val="2000"/>
              <a:buFont typeface="Corbel"/>
              <a:buNone/>
            </a:pPr>
            <a:endParaRPr sz="2000">
              <a:solidFill>
                <a:schemeClr val="dk1"/>
              </a:solidFill>
              <a:latin typeface="Corbel"/>
              <a:ea typeface="Corbel"/>
              <a:cs typeface="Corbel"/>
              <a:sym typeface="Corbel"/>
            </a:endParaRPr>
          </a:p>
          <a:p>
            <a:pPr marL="0" lvl="0" indent="0" algn="l" rtl="0">
              <a:lnSpc>
                <a:spcPct val="90000"/>
              </a:lnSpc>
              <a:spcBef>
                <a:spcPts val="0"/>
              </a:spcBef>
              <a:spcAft>
                <a:spcPts val="0"/>
              </a:spcAft>
              <a:buClr>
                <a:schemeClr val="dk1"/>
              </a:buClr>
              <a:buSzPts val="2000"/>
              <a:buFont typeface="Corbel"/>
              <a:buNone/>
            </a:pPr>
            <a:endParaRPr sz="2000">
              <a:solidFill>
                <a:schemeClr val="dk1"/>
              </a:solidFill>
              <a:latin typeface="Corbel"/>
              <a:ea typeface="Corbel"/>
              <a:cs typeface="Corbel"/>
              <a:sym typeface="Corbel"/>
            </a:endParaRPr>
          </a:p>
          <a:p>
            <a:pPr marL="0" lvl="0" indent="0" algn="ctr" rtl="0">
              <a:lnSpc>
                <a:spcPct val="90000"/>
              </a:lnSpc>
              <a:spcBef>
                <a:spcPts val="0"/>
              </a:spcBef>
              <a:spcAft>
                <a:spcPts val="0"/>
              </a:spcAft>
              <a:buClr>
                <a:schemeClr val="dk1"/>
              </a:buClr>
              <a:buSzPts val="2000"/>
              <a:buFont typeface="Corbel"/>
              <a:buNone/>
            </a:pPr>
            <a:r>
              <a:rPr lang="en-US" sz="2000">
                <a:solidFill>
                  <a:schemeClr val="dk1"/>
                </a:solidFill>
                <a:latin typeface="Comic Sans MS"/>
                <a:ea typeface="Comic Sans MS"/>
                <a:cs typeface="Comic Sans MS"/>
                <a:sym typeface="Comic Sans MS"/>
              </a:rPr>
              <a:t>This is our bathroom, we don’t need to ask to go to the toilet we can just go when we need to, there is always lots of soap to use and paper towels if we find the dryer too noisy.</a:t>
            </a:r>
            <a:endParaRPr sz="2000">
              <a:solidFill>
                <a:schemeClr val="dk1"/>
              </a:solidFill>
              <a:latin typeface="Comic Sans MS"/>
              <a:ea typeface="Comic Sans MS"/>
              <a:cs typeface="Comic Sans MS"/>
              <a:sym typeface="Comic Sans MS"/>
            </a:endParaRPr>
          </a:p>
        </p:txBody>
      </p:sp>
      <p:pic>
        <p:nvPicPr>
          <p:cNvPr id="233" name="Google Shape;233;p16"/>
          <p:cNvPicPr preferRelativeResize="0">
            <a:picLocks noGrp="1"/>
          </p:cNvPicPr>
          <p:nvPr>
            <p:ph type="pic" idx="3"/>
          </p:nvPr>
        </p:nvPicPr>
        <p:blipFill rotWithShape="1">
          <a:blip r:embed="rId3">
            <a:alphaModFix/>
          </a:blip>
          <a:srcRect t="8146" b="8147"/>
          <a:stretch/>
        </p:blipFill>
        <p:spPr>
          <a:xfrm>
            <a:off x="6488402" y="1101338"/>
            <a:ext cx="2626638" cy="1649530"/>
          </a:xfrm>
          <a:prstGeom prst="rect">
            <a:avLst/>
          </a:prstGeom>
          <a:solidFill>
            <a:srgbClr val="D3E8F5"/>
          </a:solidFill>
          <a:ln>
            <a:noFill/>
          </a:ln>
        </p:spPr>
      </p:pic>
      <p:pic>
        <p:nvPicPr>
          <p:cNvPr id="234" name="Google Shape;234;p16" descr="DSC05193"/>
          <p:cNvPicPr preferRelativeResize="0">
            <a:picLocks noGrp="1"/>
          </p:cNvPicPr>
          <p:nvPr>
            <p:ph type="pic" idx="2"/>
          </p:nvPr>
        </p:nvPicPr>
        <p:blipFill rotWithShape="1">
          <a:blip r:embed="rId4">
            <a:alphaModFix/>
          </a:blip>
          <a:srcRect l="1102" r="1102"/>
          <a:stretch/>
        </p:blipFill>
        <p:spPr>
          <a:xfrm>
            <a:off x="1199456" y="1196752"/>
            <a:ext cx="4484639" cy="3450565"/>
          </a:xfrm>
          <a:prstGeom prst="rect">
            <a:avLst/>
          </a:prstGeom>
          <a:noFill/>
          <a:ln>
            <a:noFill/>
          </a:ln>
        </p:spPr>
      </p:pic>
      <p:pic>
        <p:nvPicPr>
          <p:cNvPr id="235" name="Google Shape;235;p16"/>
          <p:cNvPicPr preferRelativeResize="0">
            <a:picLocks noGrp="1"/>
          </p:cNvPicPr>
          <p:nvPr>
            <p:ph type="pic" idx="4"/>
          </p:nvPr>
        </p:nvPicPr>
        <p:blipFill rotWithShape="1">
          <a:blip r:embed="rId5">
            <a:alphaModFix/>
          </a:blip>
          <a:srcRect t="8146" b="8147"/>
          <a:stretch/>
        </p:blipFill>
        <p:spPr>
          <a:xfrm rot="5400000">
            <a:off x="6917496" y="3020034"/>
            <a:ext cx="1768449" cy="2016223"/>
          </a:xfrm>
          <a:prstGeom prst="rect">
            <a:avLst/>
          </a:prstGeom>
          <a:solidFill>
            <a:srgbClr val="D3E8F5"/>
          </a:solid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Google Shape;249;p19"/>
          <p:cNvSpPr txBox="1">
            <a:spLocks noGrp="1"/>
          </p:cNvSpPr>
          <p:nvPr>
            <p:ph type="title"/>
          </p:nvPr>
        </p:nvSpPr>
        <p:spPr>
          <a:xfrm>
            <a:off x="838200" y="365126"/>
            <a:ext cx="9829800" cy="1082674"/>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3200"/>
              <a:buFont typeface="Corbel"/>
              <a:buNone/>
            </a:pPr>
            <a:r>
              <a:rPr lang="en-US">
                <a:latin typeface="Comic Sans MS"/>
                <a:ea typeface="Comic Sans MS"/>
                <a:cs typeface="Comic Sans MS"/>
                <a:sym typeface="Comic Sans MS"/>
              </a:rPr>
              <a:t>Some notes for parents</a:t>
            </a:r>
            <a:endParaRPr>
              <a:latin typeface="Comic Sans MS"/>
              <a:ea typeface="Comic Sans MS"/>
              <a:cs typeface="Comic Sans MS"/>
              <a:sym typeface="Comic Sans MS"/>
            </a:endParaRPr>
          </a:p>
        </p:txBody>
      </p:sp>
      <p:sp>
        <p:nvSpPr>
          <p:cNvPr id="250" name="Google Shape;250;p19"/>
          <p:cNvSpPr txBox="1">
            <a:spLocks noGrp="1"/>
          </p:cNvSpPr>
          <p:nvPr>
            <p:ph type="body" idx="1"/>
          </p:nvPr>
        </p:nvSpPr>
        <p:spPr>
          <a:xfrm>
            <a:off x="1524000" y="1447800"/>
            <a:ext cx="10097400" cy="44295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None/>
            </a:pPr>
            <a:endParaRPr dirty="0">
              <a:latin typeface="Comic Sans MS"/>
              <a:ea typeface="Comic Sans MS"/>
              <a:cs typeface="Comic Sans MS"/>
              <a:sym typeface="Comic Sans MS"/>
            </a:endParaRPr>
          </a:p>
          <a:p>
            <a:pPr marL="228600" lvl="0" indent="-228600" algn="l" rtl="0">
              <a:lnSpc>
                <a:spcPct val="90000"/>
              </a:lnSpc>
              <a:spcBef>
                <a:spcPts val="0"/>
              </a:spcBef>
              <a:spcAft>
                <a:spcPts val="0"/>
              </a:spcAft>
              <a:buClr>
                <a:schemeClr val="dk1"/>
              </a:buClr>
              <a:buSzPts val="2000"/>
              <a:buFont typeface="Comic Sans MS"/>
              <a:buChar char="•"/>
            </a:pPr>
            <a:r>
              <a:rPr lang="en-US" dirty="0">
                <a:latin typeface="Comic Sans MS"/>
                <a:ea typeface="Comic Sans MS"/>
                <a:cs typeface="Comic Sans MS"/>
                <a:sym typeface="Comic Sans MS"/>
              </a:rPr>
              <a:t>Please let us know of anyone if anyone else is picking your child up even if it is a regular arrangement. A photo of this person could be added into the ‘All About Me’ Book.</a:t>
            </a:r>
            <a:endParaRPr dirty="0">
              <a:latin typeface="Comic Sans MS"/>
              <a:ea typeface="Comic Sans MS"/>
              <a:cs typeface="Comic Sans MS"/>
              <a:sym typeface="Comic Sans MS"/>
            </a:endParaRPr>
          </a:p>
          <a:p>
            <a:pPr marL="228600" lvl="0" indent="-228600" algn="l" rtl="0">
              <a:lnSpc>
                <a:spcPct val="80000"/>
              </a:lnSpc>
              <a:spcBef>
                <a:spcPts val="1800"/>
              </a:spcBef>
              <a:spcAft>
                <a:spcPts val="0"/>
              </a:spcAft>
              <a:buClr>
                <a:schemeClr val="dk1"/>
              </a:buClr>
              <a:buSzPts val="2000"/>
              <a:buFont typeface="Comic Sans MS"/>
              <a:buChar char="•"/>
            </a:pPr>
            <a:r>
              <a:rPr lang="en-US" dirty="0">
                <a:latin typeface="Comic Sans MS"/>
                <a:ea typeface="Comic Sans MS"/>
                <a:cs typeface="Comic Sans MS"/>
                <a:sym typeface="Comic Sans MS"/>
              </a:rPr>
              <a:t>Please name EVERYTHING!</a:t>
            </a:r>
            <a:endParaRPr dirty="0">
              <a:latin typeface="Comic Sans MS"/>
              <a:ea typeface="Comic Sans MS"/>
              <a:cs typeface="Comic Sans MS"/>
              <a:sym typeface="Comic Sans MS"/>
            </a:endParaRPr>
          </a:p>
          <a:p>
            <a:pPr marL="228600" lvl="0" indent="-228600" algn="l" rtl="0">
              <a:lnSpc>
                <a:spcPct val="80000"/>
              </a:lnSpc>
              <a:spcBef>
                <a:spcPts val="1800"/>
              </a:spcBef>
              <a:spcAft>
                <a:spcPts val="0"/>
              </a:spcAft>
              <a:buClr>
                <a:schemeClr val="dk1"/>
              </a:buClr>
              <a:buSzPts val="2000"/>
              <a:buFont typeface="Comic Sans MS"/>
              <a:buChar char="•"/>
            </a:pPr>
            <a:r>
              <a:rPr lang="en-US" dirty="0">
                <a:latin typeface="Comic Sans MS"/>
                <a:ea typeface="Comic Sans MS"/>
                <a:cs typeface="Comic Sans MS"/>
                <a:sym typeface="Comic Sans MS"/>
              </a:rPr>
              <a:t>Shoes that the children are able to do </a:t>
            </a:r>
            <a:r>
              <a:rPr lang="en-US" dirty="0" smtClean="0">
                <a:latin typeface="Comic Sans MS"/>
                <a:ea typeface="Comic Sans MS"/>
                <a:cs typeface="Comic Sans MS"/>
                <a:sym typeface="Comic Sans MS"/>
              </a:rPr>
              <a:t>themselves</a:t>
            </a:r>
          </a:p>
          <a:p>
            <a:pPr marL="228600" lvl="0" indent="-228600" algn="l" rtl="0">
              <a:lnSpc>
                <a:spcPct val="80000"/>
              </a:lnSpc>
              <a:spcBef>
                <a:spcPts val="1800"/>
              </a:spcBef>
              <a:spcAft>
                <a:spcPts val="0"/>
              </a:spcAft>
              <a:buClr>
                <a:schemeClr val="dk1"/>
              </a:buClr>
              <a:buSzPts val="2000"/>
              <a:buFont typeface="Comic Sans MS"/>
              <a:buChar char="•"/>
            </a:pPr>
            <a:r>
              <a:rPr lang="en-US" dirty="0" smtClean="0">
                <a:latin typeface="Comic Sans MS"/>
                <a:ea typeface="Comic Sans MS"/>
                <a:cs typeface="Comic Sans MS"/>
                <a:sym typeface="Comic Sans MS"/>
              </a:rPr>
              <a:t>Shoe uniform that they can manage themselves</a:t>
            </a:r>
            <a:endParaRPr dirty="0">
              <a:latin typeface="Comic Sans MS"/>
              <a:ea typeface="Comic Sans MS"/>
              <a:cs typeface="Comic Sans MS"/>
              <a:sym typeface="Comic Sans MS"/>
            </a:endParaRPr>
          </a:p>
          <a:p>
            <a:pPr marL="228600" lvl="0" indent="-228600" algn="l" rtl="0">
              <a:lnSpc>
                <a:spcPct val="80000"/>
              </a:lnSpc>
              <a:spcBef>
                <a:spcPts val="1800"/>
              </a:spcBef>
              <a:spcAft>
                <a:spcPts val="0"/>
              </a:spcAft>
              <a:buClr>
                <a:schemeClr val="dk1"/>
              </a:buClr>
              <a:buSzPts val="2000"/>
              <a:buFont typeface="Comic Sans MS"/>
              <a:buChar char="•"/>
            </a:pPr>
            <a:r>
              <a:rPr lang="en-US" dirty="0">
                <a:latin typeface="Comic Sans MS"/>
                <a:ea typeface="Comic Sans MS"/>
                <a:cs typeface="Comic Sans MS"/>
                <a:sym typeface="Comic Sans MS"/>
              </a:rPr>
              <a:t>Cardigans and fleeces as opposed to v neck jumpers (so much easier to manage)</a:t>
            </a:r>
            <a:endParaRPr dirty="0">
              <a:latin typeface="Comic Sans MS"/>
              <a:ea typeface="Comic Sans MS"/>
              <a:cs typeface="Comic Sans MS"/>
              <a:sym typeface="Comic Sans MS"/>
            </a:endParaRPr>
          </a:p>
          <a:p>
            <a:pPr marL="228600" lvl="0" indent="-228600" algn="l" rtl="0">
              <a:lnSpc>
                <a:spcPct val="80000"/>
              </a:lnSpc>
              <a:spcBef>
                <a:spcPts val="1800"/>
              </a:spcBef>
              <a:spcAft>
                <a:spcPts val="0"/>
              </a:spcAft>
              <a:buClr>
                <a:schemeClr val="dk1"/>
              </a:buClr>
              <a:buSzPts val="2000"/>
              <a:buFont typeface="Comic Sans MS"/>
              <a:buChar char="•"/>
            </a:pPr>
            <a:r>
              <a:rPr lang="en-US" dirty="0">
                <a:latin typeface="Comic Sans MS"/>
                <a:ea typeface="Comic Sans MS"/>
                <a:cs typeface="Comic Sans MS"/>
                <a:sym typeface="Comic Sans MS"/>
              </a:rPr>
              <a:t>Spare clothes – accidents happen!</a:t>
            </a:r>
            <a:endParaRPr dirty="0">
              <a:latin typeface="Comic Sans MS"/>
              <a:ea typeface="Comic Sans MS"/>
              <a:cs typeface="Comic Sans MS"/>
              <a:sym typeface="Comic Sans MS"/>
            </a:endParaRPr>
          </a:p>
          <a:p>
            <a:pPr marL="0" lvl="0" indent="0" algn="l" rtl="0">
              <a:lnSpc>
                <a:spcPct val="80000"/>
              </a:lnSpc>
              <a:spcBef>
                <a:spcPts val="1800"/>
              </a:spcBef>
              <a:spcAft>
                <a:spcPts val="0"/>
              </a:spcAft>
              <a:buNone/>
            </a:pPr>
            <a:endParaRPr dirty="0">
              <a:latin typeface="Corbel"/>
              <a:ea typeface="Corbel"/>
              <a:cs typeface="Corbel"/>
              <a:sym typeface="Corbel"/>
            </a:endParaRPr>
          </a:p>
          <a:p>
            <a:pPr marL="228600" lvl="0" indent="-101600" algn="l" rtl="0">
              <a:lnSpc>
                <a:spcPct val="90000"/>
              </a:lnSpc>
              <a:spcBef>
                <a:spcPts val="1800"/>
              </a:spcBef>
              <a:spcAft>
                <a:spcPts val="0"/>
              </a:spcAft>
              <a:buClr>
                <a:schemeClr val="dk1"/>
              </a:buClr>
              <a:buSzPts val="2000"/>
              <a:buNone/>
            </a:pPr>
            <a:endParaRPr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20"/>
          <p:cNvSpPr txBox="1">
            <a:spLocks noGrp="1"/>
          </p:cNvSpPr>
          <p:nvPr>
            <p:ph type="title"/>
          </p:nvPr>
        </p:nvSpPr>
        <p:spPr>
          <a:xfrm>
            <a:off x="407368" y="332656"/>
            <a:ext cx="9829800" cy="576064"/>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3200"/>
              <a:buFont typeface="Corbel"/>
              <a:buNone/>
            </a:pPr>
            <a:r>
              <a:rPr lang="en-US">
                <a:latin typeface="Corbel"/>
                <a:ea typeface="Corbel"/>
                <a:cs typeface="Corbel"/>
                <a:sym typeface="Corbel"/>
              </a:rPr>
              <a:t>How else you can help during the holidays</a:t>
            </a:r>
            <a:endParaRPr>
              <a:latin typeface="Corbel"/>
              <a:ea typeface="Corbel"/>
              <a:cs typeface="Corbel"/>
              <a:sym typeface="Corbel"/>
            </a:endParaRPr>
          </a:p>
        </p:txBody>
      </p:sp>
      <p:pic>
        <p:nvPicPr>
          <p:cNvPr id="256" name="Google Shape;256;p20"/>
          <p:cNvPicPr preferRelativeResize="0"/>
          <p:nvPr/>
        </p:nvPicPr>
        <p:blipFill rotWithShape="1">
          <a:blip r:embed="rId3">
            <a:alphaModFix/>
          </a:blip>
          <a:srcRect/>
          <a:stretch/>
        </p:blipFill>
        <p:spPr>
          <a:xfrm>
            <a:off x="237350" y="167025"/>
            <a:ext cx="11687576" cy="6510525"/>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sp>
        <p:nvSpPr>
          <p:cNvPr id="261" name="Google Shape;261;p21"/>
          <p:cNvSpPr txBox="1">
            <a:spLocks noGrp="1"/>
          </p:cNvSpPr>
          <p:nvPr>
            <p:ph type="title"/>
          </p:nvPr>
        </p:nvSpPr>
        <p:spPr>
          <a:xfrm>
            <a:off x="838200" y="365126"/>
            <a:ext cx="9829800" cy="1082674"/>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3200"/>
              <a:buFont typeface="Arial"/>
              <a:buNone/>
            </a:pPr>
            <a:r>
              <a:rPr lang="en-US">
                <a:latin typeface="Comic Sans MS"/>
                <a:ea typeface="Comic Sans MS"/>
                <a:cs typeface="Comic Sans MS"/>
                <a:sym typeface="Comic Sans MS"/>
              </a:rPr>
              <a:t>What can I do to help at home?</a:t>
            </a:r>
            <a:endParaRPr>
              <a:latin typeface="Comic Sans MS"/>
              <a:ea typeface="Comic Sans MS"/>
              <a:cs typeface="Comic Sans MS"/>
              <a:sym typeface="Comic Sans MS"/>
            </a:endParaRPr>
          </a:p>
        </p:txBody>
      </p:sp>
      <p:sp>
        <p:nvSpPr>
          <p:cNvPr id="262" name="Google Shape;262;p21"/>
          <p:cNvSpPr txBox="1">
            <a:spLocks noGrp="1"/>
          </p:cNvSpPr>
          <p:nvPr>
            <p:ph type="body" idx="1"/>
          </p:nvPr>
        </p:nvSpPr>
        <p:spPr>
          <a:xfrm>
            <a:off x="1524000" y="1828800"/>
            <a:ext cx="9144000" cy="3474720"/>
          </a:xfrm>
          <a:prstGeom prst="rect">
            <a:avLst/>
          </a:prstGeom>
          <a:noFill/>
          <a:ln>
            <a:noFill/>
          </a:ln>
        </p:spPr>
        <p:txBody>
          <a:bodyPr spcFirstLastPara="1" wrap="square" lIns="91425" tIns="45700" rIns="91425" bIns="45700" anchor="t" anchorCtr="0">
            <a:normAutofit/>
          </a:bodyPr>
          <a:lstStyle/>
          <a:p>
            <a:pPr marL="228600" lvl="0" indent="-238125" algn="l" rtl="0">
              <a:lnSpc>
                <a:spcPct val="90000"/>
              </a:lnSpc>
              <a:spcBef>
                <a:spcPts val="0"/>
              </a:spcBef>
              <a:spcAft>
                <a:spcPts val="0"/>
              </a:spcAft>
              <a:buClr>
                <a:schemeClr val="dk1"/>
              </a:buClr>
              <a:buSzPts val="2000"/>
              <a:buFont typeface="Comic Sans MS"/>
              <a:buChar char="•"/>
            </a:pPr>
            <a:r>
              <a:rPr lang="en-US">
                <a:latin typeface="Comic Sans MS"/>
                <a:ea typeface="Comic Sans MS"/>
                <a:cs typeface="Comic Sans MS"/>
                <a:sym typeface="Comic Sans MS"/>
              </a:rPr>
              <a:t>Practice putting on coats &amp; shoes</a:t>
            </a:r>
            <a:endParaRPr>
              <a:latin typeface="Comic Sans MS"/>
              <a:ea typeface="Comic Sans MS"/>
              <a:cs typeface="Comic Sans MS"/>
              <a:sym typeface="Comic Sans MS"/>
            </a:endParaRPr>
          </a:p>
          <a:p>
            <a:pPr marL="228600" lvl="0" indent="-238125" algn="l" rtl="0">
              <a:lnSpc>
                <a:spcPct val="90000"/>
              </a:lnSpc>
              <a:spcBef>
                <a:spcPts val="1800"/>
              </a:spcBef>
              <a:spcAft>
                <a:spcPts val="0"/>
              </a:spcAft>
              <a:buClr>
                <a:schemeClr val="dk1"/>
              </a:buClr>
              <a:buSzPts val="2000"/>
              <a:buFont typeface="Comic Sans MS"/>
              <a:buChar char="•"/>
            </a:pPr>
            <a:r>
              <a:rPr lang="en-US">
                <a:latin typeface="Comic Sans MS"/>
                <a:ea typeface="Comic Sans MS"/>
                <a:cs typeface="Comic Sans MS"/>
                <a:sym typeface="Comic Sans MS"/>
              </a:rPr>
              <a:t>Toilet- independently</a:t>
            </a:r>
            <a:endParaRPr>
              <a:latin typeface="Comic Sans MS"/>
              <a:ea typeface="Comic Sans MS"/>
              <a:cs typeface="Comic Sans MS"/>
              <a:sym typeface="Comic Sans MS"/>
            </a:endParaRPr>
          </a:p>
          <a:p>
            <a:pPr marL="228600" lvl="0" indent="-238125" algn="l" rtl="0">
              <a:lnSpc>
                <a:spcPct val="90000"/>
              </a:lnSpc>
              <a:spcBef>
                <a:spcPts val="1800"/>
              </a:spcBef>
              <a:spcAft>
                <a:spcPts val="0"/>
              </a:spcAft>
              <a:buClr>
                <a:schemeClr val="dk1"/>
              </a:buClr>
              <a:buSzPts val="2000"/>
              <a:buFont typeface="Comic Sans MS"/>
              <a:buChar char="•"/>
            </a:pPr>
            <a:r>
              <a:rPr lang="en-US">
                <a:latin typeface="Comic Sans MS"/>
                <a:ea typeface="Comic Sans MS"/>
                <a:cs typeface="Comic Sans MS"/>
                <a:sym typeface="Comic Sans MS"/>
              </a:rPr>
              <a:t>Help to use a knife and fork</a:t>
            </a:r>
            <a:endParaRPr>
              <a:latin typeface="Comic Sans MS"/>
              <a:ea typeface="Comic Sans MS"/>
              <a:cs typeface="Comic Sans MS"/>
              <a:sym typeface="Comic Sans MS"/>
            </a:endParaRPr>
          </a:p>
          <a:p>
            <a:pPr marL="228600" lvl="0" indent="-238125" algn="l" rtl="0">
              <a:lnSpc>
                <a:spcPct val="90000"/>
              </a:lnSpc>
              <a:spcBef>
                <a:spcPts val="1800"/>
              </a:spcBef>
              <a:spcAft>
                <a:spcPts val="0"/>
              </a:spcAft>
              <a:buClr>
                <a:schemeClr val="dk1"/>
              </a:buClr>
              <a:buSzPts val="2000"/>
              <a:buFont typeface="Comic Sans MS"/>
              <a:buChar char="•"/>
            </a:pPr>
            <a:r>
              <a:rPr lang="en-US">
                <a:latin typeface="Comic Sans MS"/>
                <a:ea typeface="Comic Sans MS"/>
                <a:cs typeface="Comic Sans MS"/>
                <a:sym typeface="Comic Sans MS"/>
              </a:rPr>
              <a:t>Read lots of stories, rhymes and sing together</a:t>
            </a:r>
            <a:endParaRPr>
              <a:latin typeface="Comic Sans MS"/>
              <a:ea typeface="Comic Sans MS"/>
              <a:cs typeface="Comic Sans MS"/>
              <a:sym typeface="Comic Sans MS"/>
            </a:endParaRPr>
          </a:p>
          <a:p>
            <a:pPr marL="228600" lvl="0" indent="-238125" algn="l" rtl="0">
              <a:lnSpc>
                <a:spcPct val="90000"/>
              </a:lnSpc>
              <a:spcBef>
                <a:spcPts val="1800"/>
              </a:spcBef>
              <a:spcAft>
                <a:spcPts val="0"/>
              </a:spcAft>
              <a:buClr>
                <a:schemeClr val="dk1"/>
              </a:buClr>
              <a:buSzPts val="2000"/>
              <a:buFont typeface="Comic Sans MS"/>
              <a:buChar char="•"/>
            </a:pPr>
            <a:r>
              <a:rPr lang="en-US">
                <a:latin typeface="Comic Sans MS"/>
                <a:ea typeface="Comic Sans MS"/>
                <a:cs typeface="Comic Sans MS"/>
                <a:sym typeface="Comic Sans MS"/>
              </a:rPr>
              <a:t>Explain what will happen. Drop off briefly and be positive</a:t>
            </a:r>
            <a:endParaRPr>
              <a:latin typeface="Comic Sans MS"/>
              <a:ea typeface="Comic Sans MS"/>
              <a:cs typeface="Comic Sans MS"/>
              <a:sym typeface="Comic Sans MS"/>
            </a:endParaRPr>
          </a:p>
          <a:p>
            <a:pPr marL="228600" lvl="0" indent="-238125" algn="l" rtl="0">
              <a:lnSpc>
                <a:spcPct val="90000"/>
              </a:lnSpc>
              <a:spcBef>
                <a:spcPts val="1800"/>
              </a:spcBef>
              <a:spcAft>
                <a:spcPts val="0"/>
              </a:spcAft>
              <a:buClr>
                <a:schemeClr val="dk1"/>
              </a:buClr>
              <a:buSzPts val="2000"/>
              <a:buFont typeface="Comic Sans MS"/>
              <a:buChar char="•"/>
            </a:pPr>
            <a:r>
              <a:rPr lang="en-US">
                <a:latin typeface="Comic Sans MS"/>
                <a:ea typeface="Comic Sans MS"/>
                <a:cs typeface="Comic Sans MS"/>
                <a:sym typeface="Comic Sans MS"/>
              </a:rPr>
              <a:t>Enjoy the summer together.</a:t>
            </a:r>
            <a:endParaRPr>
              <a:latin typeface="Comic Sans MS"/>
              <a:ea typeface="Comic Sans MS"/>
              <a:cs typeface="Comic Sans MS"/>
              <a:sym typeface="Comic Sans MS"/>
            </a:endParaRPr>
          </a:p>
          <a:p>
            <a:pPr marL="228600" lvl="0" indent="-238125" algn="l" rtl="0">
              <a:lnSpc>
                <a:spcPct val="90000"/>
              </a:lnSpc>
              <a:spcBef>
                <a:spcPts val="1800"/>
              </a:spcBef>
              <a:spcAft>
                <a:spcPts val="0"/>
              </a:spcAft>
              <a:buClr>
                <a:schemeClr val="dk1"/>
              </a:buClr>
              <a:buSzPts val="2000"/>
              <a:buFont typeface="Comic Sans MS"/>
              <a:buChar char="•"/>
            </a:pPr>
            <a:r>
              <a:rPr lang="en-US">
                <a:latin typeface="Comic Sans MS"/>
                <a:ea typeface="Comic Sans MS"/>
                <a:cs typeface="Comic Sans MS"/>
                <a:sym typeface="Comic Sans MS"/>
              </a:rPr>
              <a:t>Fill in their ‘All About Me’ books.</a:t>
            </a:r>
            <a:endParaRPr>
              <a:latin typeface="Comic Sans MS"/>
              <a:ea typeface="Comic Sans MS"/>
              <a:cs typeface="Comic Sans MS"/>
              <a:sym typeface="Comic Sans MS"/>
            </a:endParaRPr>
          </a:p>
          <a:p>
            <a:pPr marL="228600" lvl="0" indent="-111125" algn="l" rtl="0">
              <a:lnSpc>
                <a:spcPct val="90000"/>
              </a:lnSpc>
              <a:spcBef>
                <a:spcPts val="1800"/>
              </a:spcBef>
              <a:spcAft>
                <a:spcPts val="0"/>
              </a:spcAft>
              <a:buClr>
                <a:schemeClr val="dk1"/>
              </a:buClr>
              <a:buSzPts val="2000"/>
              <a:buNone/>
            </a:pP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23"/>
          <p:cNvSpPr txBox="1">
            <a:spLocks noGrp="1"/>
          </p:cNvSpPr>
          <p:nvPr>
            <p:ph type="title"/>
          </p:nvPr>
        </p:nvSpPr>
        <p:spPr>
          <a:xfrm>
            <a:off x="838200" y="618133"/>
            <a:ext cx="9829800" cy="1082674"/>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rgbClr val="FF0000"/>
              </a:buClr>
              <a:buSzPts val="2800"/>
              <a:buFont typeface="Corbel"/>
              <a:buNone/>
            </a:pPr>
            <a:r>
              <a:rPr lang="en-US" sz="2800" b="1">
                <a:solidFill>
                  <a:srgbClr val="FF0000"/>
                </a:solidFill>
                <a:latin typeface="Corbel"/>
                <a:ea typeface="Corbel"/>
                <a:cs typeface="Corbel"/>
                <a:sym typeface="Corbel"/>
              </a:rPr>
              <a:t>We look forward to starting our journey together in September </a:t>
            </a:r>
            <a:r>
              <a:rPr lang="en-US" sz="2800">
                <a:latin typeface="Corbel"/>
                <a:ea typeface="Corbel"/>
                <a:cs typeface="Corbel"/>
                <a:sym typeface="Corbel"/>
              </a:rPr>
              <a:t/>
            </a:r>
            <a:br>
              <a:rPr lang="en-US" sz="2800">
                <a:latin typeface="Corbel"/>
                <a:ea typeface="Corbel"/>
                <a:cs typeface="Corbel"/>
                <a:sym typeface="Corbel"/>
              </a:rPr>
            </a:br>
            <a:endParaRPr sz="2800">
              <a:latin typeface="Corbel"/>
              <a:ea typeface="Corbel"/>
              <a:cs typeface="Corbel"/>
              <a:sym typeface="Corbel"/>
            </a:endParaRPr>
          </a:p>
        </p:txBody>
      </p:sp>
      <p:pic>
        <p:nvPicPr>
          <p:cNvPr id="268" name="Google Shape;268;p23"/>
          <p:cNvPicPr preferRelativeResize="0">
            <a:picLocks noGrp="1"/>
          </p:cNvPicPr>
          <p:nvPr>
            <p:ph type="body" idx="1"/>
          </p:nvPr>
        </p:nvPicPr>
        <p:blipFill rotWithShape="1">
          <a:blip r:embed="rId3">
            <a:alphaModFix/>
          </a:blip>
          <a:srcRect l="9" r="9"/>
          <a:stretch/>
        </p:blipFill>
        <p:spPr>
          <a:xfrm>
            <a:off x="3148875" y="1509600"/>
            <a:ext cx="5298900" cy="3339300"/>
          </a:xfrm>
          <a:prstGeom prst="rect">
            <a:avLst/>
          </a:prstGeom>
          <a:noFill/>
          <a:ln>
            <a:noFill/>
          </a:ln>
        </p:spPr>
      </p:pic>
      <p:sp>
        <p:nvSpPr>
          <p:cNvPr id="269" name="Google Shape;269;p23"/>
          <p:cNvSpPr/>
          <p:nvPr/>
        </p:nvSpPr>
        <p:spPr>
          <a:xfrm>
            <a:off x="2783632" y="5183172"/>
            <a:ext cx="6096000" cy="120032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a:solidFill>
                  <a:schemeClr val="dk1"/>
                </a:solidFill>
                <a:latin typeface="Comic Sans MS"/>
                <a:ea typeface="Comic Sans MS"/>
                <a:cs typeface="Comic Sans MS"/>
                <a:sym typeface="Comic Sans MS"/>
              </a:rPr>
              <a:t>Have a fantastic summer and we look forward to reading all about it in your ‘All About Me’ book.</a:t>
            </a:r>
            <a:endParaRPr sz="2400">
              <a:solidFill>
                <a:schemeClr val="dk1"/>
              </a:solidFill>
              <a:latin typeface="Comic Sans MS"/>
              <a:ea typeface="Comic Sans MS"/>
              <a:cs typeface="Comic Sans MS"/>
              <a:sym typeface="Comic Sans MS"/>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theme/theme1.xml><?xml version="1.0" encoding="utf-8"?>
<a:theme xmlns:a="http://schemas.openxmlformats.org/drawingml/2006/main" name="Children Friends 16x9">
  <a:themeElements>
    <a:clrScheme name="ChildrenFriends">
      <a:dk1>
        <a:srgbClr val="404040"/>
      </a:dk1>
      <a:lt1>
        <a:srgbClr val="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ChildrenFriends">
      <a:dk1>
        <a:srgbClr val="404040"/>
      </a:dk1>
      <a:lt1>
        <a:srgbClr val="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TotalTime>
  <Words>1068</Words>
  <Application>Microsoft Office PowerPoint</Application>
  <PresentationFormat>Widescreen</PresentationFormat>
  <Paragraphs>125</Paragraphs>
  <Slides>18</Slides>
  <Notes>18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Times New Roman</vt:lpstr>
      <vt:lpstr>Comic Sans MS</vt:lpstr>
      <vt:lpstr>Corbel</vt:lpstr>
      <vt:lpstr>Arial</vt:lpstr>
      <vt:lpstr>Children Friends 16x9</vt:lpstr>
      <vt:lpstr>PowerPoint Presentation</vt:lpstr>
      <vt:lpstr>“Welcome to our School”  Miss Kerry Read - Headteacher</vt:lpstr>
      <vt:lpstr>The importance of learning through play</vt:lpstr>
      <vt:lpstr>Our  Core Christian Value</vt:lpstr>
      <vt:lpstr>PowerPoint Presentation</vt:lpstr>
      <vt:lpstr>PowerPoint Presentation</vt:lpstr>
      <vt:lpstr>PowerPoint Presentation</vt:lpstr>
      <vt:lpstr>PowerPoint Presentation</vt:lpstr>
      <vt:lpstr>What should I wear?  </vt:lpstr>
      <vt:lpstr>What do I need?   – A spare change of clothes…or two! A bookbag, and weather appropriate clothing – Coat, sun hat etc.  Please Name everything!</vt:lpstr>
      <vt:lpstr>You will need to bring..</vt:lpstr>
      <vt:lpstr>Lunches</vt:lpstr>
      <vt:lpstr>PowerPoint Presentation</vt:lpstr>
      <vt:lpstr>  This is our bathroom, we don’t need to ask to go to the toilet we can just go when we need to, there is always lots of soap to use and paper towels if we find the dryer too noisy.</vt:lpstr>
      <vt:lpstr>Some notes for parents</vt:lpstr>
      <vt:lpstr>How else you can help during the holidays</vt:lpstr>
      <vt:lpstr>What can I do to help at home?</vt:lpstr>
      <vt:lpstr>We look forward to starting our journey together in September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Clark</dc:creator>
  <cp:lastModifiedBy>Kerry Read</cp:lastModifiedBy>
  <cp:revision>2</cp:revision>
  <dcterms:created xsi:type="dcterms:W3CDTF">2017-06-14T14:52:02Z</dcterms:created>
  <dcterms:modified xsi:type="dcterms:W3CDTF">2023-06-26T10:47:14Z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TC038961019991</vt:lpwstr>
  </property>
  <property fmtid="{D5CDD505-2E9C-101B-9397-08002B2CF9AE}" pid="3" name="ContentTypeId">
    <vt:lpwstr>0x010100AA3F7D94069FF64A86F7DFF56D60E3BE</vt:lpwstr>
  </property>
</Properties>
</file>